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8.svg" ContentType="image/svg+xml"/>
  <Override PartName="/ppt/media/image43.svg" ContentType="image/svg+xml"/>
  <Override PartName="/ppt/media/image44.svg" ContentType="image/svg+xml"/>
  <Override PartName="/ppt/media/image51.svg" ContentType="image/svg+xml"/>
  <Override PartName="/ppt/media/image5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3"/>
    <p:sldMasterId id="2147483664" r:id="rId4"/>
    <p:sldMasterId id="2147483667" r:id="rId5"/>
  </p:sldMasterIdLst>
  <p:notesMasterIdLst>
    <p:notesMasterId r:id="rId8"/>
  </p:notesMasterIdLst>
  <p:sldIdLst>
    <p:sldId id="280" r:id="rId6"/>
    <p:sldId id="257" r:id="rId7"/>
    <p:sldId id="268" r:id="rId9"/>
    <p:sldId id="269" r:id="rId10"/>
    <p:sldId id="270" r:id="rId11"/>
    <p:sldId id="271" r:id="rId12"/>
    <p:sldId id="278" r:id="rId13"/>
    <p:sldId id="260" r:id="rId14"/>
    <p:sldId id="281" r:id="rId15"/>
    <p:sldId id="282" r:id="rId16"/>
    <p:sldId id="275" r:id="rId17"/>
    <p:sldId id="279" r:id="rId18"/>
    <p:sldId id="276" r:id="rId19"/>
    <p:sldId id="266" r:id="rId20"/>
    <p:sldId id="267" r:id="rId21"/>
    <p:sldId id="284" r:id="rId22"/>
  </p:sldIdLst>
  <p:sldSz cx="16256000" cy="9144000"/>
  <p:notesSz cx="9144000" cy="16256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image" Target="../media/image3.png"/><Relationship Id="rId6" Type="http://schemas.openxmlformats.org/officeDocument/2006/relationships/tags" Target="../tags/tag107.xml"/><Relationship Id="rId5" Type="http://schemas.openxmlformats.org/officeDocument/2006/relationships/image" Target="../media/image2.png"/><Relationship Id="rId4" Type="http://schemas.openxmlformats.org/officeDocument/2006/relationships/tags" Target="../tags/tag106.xml"/><Relationship Id="rId3" Type="http://schemas.openxmlformats.org/officeDocument/2006/relationships/image" Target="../media/image1.png"/><Relationship Id="rId28" Type="http://schemas.openxmlformats.org/officeDocument/2006/relationships/tags" Target="../tags/tag128.xml"/><Relationship Id="rId27" Type="http://schemas.openxmlformats.org/officeDocument/2006/relationships/tags" Target="../tags/tag127.xml"/><Relationship Id="rId26" Type="http://schemas.openxmlformats.org/officeDocument/2006/relationships/tags" Target="../tags/tag126.xml"/><Relationship Id="rId25" Type="http://schemas.openxmlformats.org/officeDocument/2006/relationships/tags" Target="../tags/tag125.xml"/><Relationship Id="rId24" Type="http://schemas.openxmlformats.org/officeDocument/2006/relationships/tags" Target="../tags/tag124.xml"/><Relationship Id="rId23" Type="http://schemas.openxmlformats.org/officeDocument/2006/relationships/tags" Target="../tags/tag123.xml"/><Relationship Id="rId22" Type="http://schemas.openxmlformats.org/officeDocument/2006/relationships/tags" Target="../tags/tag122.xml"/><Relationship Id="rId21" Type="http://schemas.openxmlformats.org/officeDocument/2006/relationships/tags" Target="../tags/tag121.xml"/><Relationship Id="rId20" Type="http://schemas.openxmlformats.org/officeDocument/2006/relationships/tags" Target="../tags/tag120.xml"/><Relationship Id="rId2" Type="http://schemas.openxmlformats.org/officeDocument/2006/relationships/tags" Target="../tags/tag105.xml"/><Relationship Id="rId19" Type="http://schemas.openxmlformats.org/officeDocument/2006/relationships/tags" Target="../tags/tag119.xml"/><Relationship Id="rId18" Type="http://schemas.openxmlformats.org/officeDocument/2006/relationships/tags" Target="../tags/tag118.xml"/><Relationship Id="rId17" Type="http://schemas.openxmlformats.org/officeDocument/2006/relationships/tags" Target="../tags/tag117.xml"/><Relationship Id="rId16" Type="http://schemas.openxmlformats.org/officeDocument/2006/relationships/tags" Target="../tags/tag116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image" Target="../media/image10.png"/><Relationship Id="rId6" Type="http://schemas.openxmlformats.org/officeDocument/2006/relationships/tags" Target="../tags/tag139.xml"/><Relationship Id="rId5" Type="http://schemas.openxmlformats.org/officeDocument/2006/relationships/image" Target="../media/image9.png"/><Relationship Id="rId4" Type="http://schemas.openxmlformats.org/officeDocument/2006/relationships/tags" Target="../tags/tag138.xml"/><Relationship Id="rId33" Type="http://schemas.openxmlformats.org/officeDocument/2006/relationships/tags" Target="../tags/tag165.xml"/><Relationship Id="rId32" Type="http://schemas.openxmlformats.org/officeDocument/2006/relationships/tags" Target="../tags/tag164.xml"/><Relationship Id="rId31" Type="http://schemas.openxmlformats.org/officeDocument/2006/relationships/tags" Target="../tags/tag163.xml"/><Relationship Id="rId30" Type="http://schemas.openxmlformats.org/officeDocument/2006/relationships/tags" Target="../tags/tag162.xml"/><Relationship Id="rId3" Type="http://schemas.openxmlformats.org/officeDocument/2006/relationships/image" Target="../media/image8.png"/><Relationship Id="rId29" Type="http://schemas.openxmlformats.org/officeDocument/2006/relationships/tags" Target="../tags/tag161.xml"/><Relationship Id="rId28" Type="http://schemas.openxmlformats.org/officeDocument/2006/relationships/tags" Target="../tags/tag160.xml"/><Relationship Id="rId27" Type="http://schemas.openxmlformats.org/officeDocument/2006/relationships/tags" Target="../tags/tag159.xml"/><Relationship Id="rId26" Type="http://schemas.openxmlformats.org/officeDocument/2006/relationships/tags" Target="../tags/tag158.xml"/><Relationship Id="rId25" Type="http://schemas.openxmlformats.org/officeDocument/2006/relationships/tags" Target="../tags/tag157.xml"/><Relationship Id="rId24" Type="http://schemas.openxmlformats.org/officeDocument/2006/relationships/tags" Target="../tags/tag156.xml"/><Relationship Id="rId23" Type="http://schemas.openxmlformats.org/officeDocument/2006/relationships/tags" Target="../tags/tag155.xml"/><Relationship Id="rId22" Type="http://schemas.openxmlformats.org/officeDocument/2006/relationships/tags" Target="../tags/tag154.xml"/><Relationship Id="rId21" Type="http://schemas.openxmlformats.org/officeDocument/2006/relationships/tags" Target="../tags/tag153.xml"/><Relationship Id="rId20" Type="http://schemas.openxmlformats.org/officeDocument/2006/relationships/tags" Target="../tags/tag152.xml"/><Relationship Id="rId2" Type="http://schemas.openxmlformats.org/officeDocument/2006/relationships/tags" Target="../tags/tag137.xml"/><Relationship Id="rId19" Type="http://schemas.openxmlformats.org/officeDocument/2006/relationships/tags" Target="../tags/tag151.xml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image" Target="../media/image11.png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image" Target="../media/image10.png"/><Relationship Id="rId21" Type="http://schemas.openxmlformats.org/officeDocument/2006/relationships/tags" Target="../tags/tag188.xml"/><Relationship Id="rId20" Type="http://schemas.openxmlformats.org/officeDocument/2006/relationships/tags" Target="../tags/tag187.xml"/><Relationship Id="rId2" Type="http://schemas.openxmlformats.org/officeDocument/2006/relationships/tags" Target="../tags/tag171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image" Target="../media/image12.png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image" Target="../media/image10.png"/><Relationship Id="rId25" Type="http://schemas.openxmlformats.org/officeDocument/2006/relationships/tags" Target="../tags/tag210.xml"/><Relationship Id="rId24" Type="http://schemas.openxmlformats.org/officeDocument/2006/relationships/tags" Target="../tags/tag209.xml"/><Relationship Id="rId23" Type="http://schemas.openxmlformats.org/officeDocument/2006/relationships/tags" Target="../tags/tag208.xml"/><Relationship Id="rId22" Type="http://schemas.openxmlformats.org/officeDocument/2006/relationships/tags" Target="../tags/tag207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tags" Target="../tags/tag189.xml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image" Target="../media/image10.png"/><Relationship Id="rId6" Type="http://schemas.openxmlformats.org/officeDocument/2006/relationships/tags" Target="../tags/tag243.xml"/><Relationship Id="rId5" Type="http://schemas.openxmlformats.org/officeDocument/2006/relationships/image" Target="../media/image9.png"/><Relationship Id="rId4" Type="http://schemas.openxmlformats.org/officeDocument/2006/relationships/tags" Target="../tags/tag242.xml"/><Relationship Id="rId3" Type="http://schemas.openxmlformats.org/officeDocument/2006/relationships/image" Target="../media/image8.png"/><Relationship Id="rId28" Type="http://schemas.openxmlformats.org/officeDocument/2006/relationships/tags" Target="../tags/tag264.xml"/><Relationship Id="rId27" Type="http://schemas.openxmlformats.org/officeDocument/2006/relationships/tags" Target="../tags/tag263.xml"/><Relationship Id="rId26" Type="http://schemas.openxmlformats.org/officeDocument/2006/relationships/tags" Target="../tags/tag262.xml"/><Relationship Id="rId25" Type="http://schemas.openxmlformats.org/officeDocument/2006/relationships/tags" Target="../tags/tag261.xml"/><Relationship Id="rId24" Type="http://schemas.openxmlformats.org/officeDocument/2006/relationships/tags" Target="../tags/tag260.xml"/><Relationship Id="rId23" Type="http://schemas.openxmlformats.org/officeDocument/2006/relationships/tags" Target="../tags/tag259.xml"/><Relationship Id="rId22" Type="http://schemas.openxmlformats.org/officeDocument/2006/relationships/tags" Target="../tags/tag258.xml"/><Relationship Id="rId21" Type="http://schemas.openxmlformats.org/officeDocument/2006/relationships/tags" Target="../tags/tag257.xml"/><Relationship Id="rId20" Type="http://schemas.openxmlformats.org/officeDocument/2006/relationships/tags" Target="../tags/tag256.xml"/><Relationship Id="rId2" Type="http://schemas.openxmlformats.org/officeDocument/2006/relationships/tags" Target="../tags/tag241.xml"/><Relationship Id="rId19" Type="http://schemas.openxmlformats.org/officeDocument/2006/relationships/tags" Target="../tags/tag255.xml"/><Relationship Id="rId18" Type="http://schemas.openxmlformats.org/officeDocument/2006/relationships/tags" Target="../tags/tag254.xml"/><Relationship Id="rId17" Type="http://schemas.openxmlformats.org/officeDocument/2006/relationships/tags" Target="../tags/tag253.xml"/><Relationship Id="rId16" Type="http://schemas.openxmlformats.org/officeDocument/2006/relationships/tags" Target="../tags/tag252.xml"/><Relationship Id="rId15" Type="http://schemas.openxmlformats.org/officeDocument/2006/relationships/tags" Target="../tags/tag251.xml"/><Relationship Id="rId14" Type="http://schemas.openxmlformats.org/officeDocument/2006/relationships/tags" Target="../tags/tag250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3" Type="http://schemas.openxmlformats.org/officeDocument/2006/relationships/tags" Target="../tags/tag29.xml"/><Relationship Id="rId32" Type="http://schemas.openxmlformats.org/officeDocument/2006/relationships/tags" Target="../tags/tag28.xml"/><Relationship Id="rId31" Type="http://schemas.openxmlformats.org/officeDocument/2006/relationships/tags" Target="../tags/tag27.xml"/><Relationship Id="rId30" Type="http://schemas.openxmlformats.org/officeDocument/2006/relationships/tags" Target="../tags/tag26.xml"/><Relationship Id="rId3" Type="http://schemas.openxmlformats.org/officeDocument/2006/relationships/image" Target="../media/image1.png"/><Relationship Id="rId29" Type="http://schemas.openxmlformats.org/officeDocument/2006/relationships/tags" Target="../tags/tag25.xml"/><Relationship Id="rId28" Type="http://schemas.openxmlformats.org/officeDocument/2006/relationships/tags" Target="../tags/tag24.xml"/><Relationship Id="rId27" Type="http://schemas.openxmlformats.org/officeDocument/2006/relationships/tags" Target="../tags/tag23.xml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1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image" Target="../media/image4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3.png"/><Relationship Id="rId21" Type="http://schemas.openxmlformats.org/officeDocument/2006/relationships/tags" Target="../tags/tag52.xml"/><Relationship Id="rId20" Type="http://schemas.openxmlformats.org/officeDocument/2006/relationships/tags" Target="../tags/tag51.xml"/><Relationship Id="rId2" Type="http://schemas.openxmlformats.org/officeDocument/2006/relationships/tags" Target="../tags/tag35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image" Target="../media/image5.png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3.png"/><Relationship Id="rId25" Type="http://schemas.openxmlformats.org/officeDocument/2006/relationships/tags" Target="../tags/tag74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openxmlformats.org/officeDocument/2006/relationships/tags" Target="../tags/tag53.xml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27947" y="480060"/>
            <a:ext cx="14402647" cy="775716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26400" y="480000"/>
            <a:ext cx="14400000" cy="96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927947" y="1735667"/>
            <a:ext cx="14398784" cy="540737"/>
          </a:xfrm>
        </p:spPr>
        <p:txBody>
          <a:bodyPr wrap="square" anchor="t">
            <a:normAutofit/>
          </a:bodyPr>
          <a:lstStyle>
            <a:lvl1pPr marL="0" indent="0">
              <a:buNone/>
              <a:defRPr sz="3200" b="0">
                <a:latin typeface="+mn-ea"/>
                <a:ea typeface="+mn-ea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895687" cy="1349587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4284"/>
          <a:stretch>
            <a:fillRect/>
          </a:stretch>
        </p:blipFill>
        <p:spPr>
          <a:xfrm>
            <a:off x="14243351" y="0"/>
            <a:ext cx="2012649" cy="198479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3" r="4284"/>
          <a:stretch>
            <a:fillRect/>
          </a:stretch>
        </p:blipFill>
        <p:spPr>
          <a:xfrm flipV="1">
            <a:off x="12472400" y="7641279"/>
            <a:ext cx="3783601" cy="1502721"/>
          </a:xfrm>
          <a:prstGeom prst="rect">
            <a:avLst/>
          </a:prstGeom>
        </p:spPr>
      </p:pic>
      <p:sp>
        <p:nvSpPr>
          <p:cNvPr id="63" name="缺角矩形 62"/>
          <p:cNvSpPr/>
          <p:nvPr>
            <p:custDataLst>
              <p:tags r:id="rId8"/>
            </p:custDataLst>
          </p:nvPr>
        </p:nvSpPr>
        <p:spPr>
          <a:xfrm>
            <a:off x="15146867" y="1003300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4" name="缺角矩形 63"/>
          <p:cNvSpPr/>
          <p:nvPr>
            <p:custDataLst>
              <p:tags r:id="rId9"/>
            </p:custDataLst>
          </p:nvPr>
        </p:nvSpPr>
        <p:spPr>
          <a:xfrm>
            <a:off x="15146867" y="1284393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5" name="缺角矩形 64"/>
          <p:cNvSpPr/>
          <p:nvPr>
            <p:custDataLst>
              <p:tags r:id="rId10"/>
            </p:custDataLst>
          </p:nvPr>
        </p:nvSpPr>
        <p:spPr>
          <a:xfrm>
            <a:off x="15146867" y="1565487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66" name="直接连接符 65"/>
          <p:cNvCxnSpPr/>
          <p:nvPr>
            <p:custDataLst>
              <p:tags r:id="rId11"/>
            </p:custDataLst>
          </p:nvPr>
        </p:nvCxnSpPr>
        <p:spPr>
          <a:xfrm>
            <a:off x="15244929" y="2708656"/>
            <a:ext cx="0" cy="4348480"/>
          </a:xfrm>
          <a:prstGeom prst="line">
            <a:avLst/>
          </a:prstGeom>
          <a:ln>
            <a:gradFill>
              <a:gsLst>
                <a:gs pos="0">
                  <a:srgbClr val="000000">
                    <a:alpha val="0"/>
                  </a:srgb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缺角矩形 66"/>
          <p:cNvSpPr/>
          <p:nvPr>
            <p:custDataLst>
              <p:tags r:id="rId12"/>
            </p:custDataLst>
          </p:nvPr>
        </p:nvSpPr>
        <p:spPr>
          <a:xfrm>
            <a:off x="15145869" y="7475389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8" name="缺角矩形 67"/>
          <p:cNvSpPr/>
          <p:nvPr>
            <p:custDataLst>
              <p:tags r:id="rId13"/>
            </p:custDataLst>
          </p:nvPr>
        </p:nvSpPr>
        <p:spPr>
          <a:xfrm>
            <a:off x="15145869" y="7756483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9" name="缺角矩形 68"/>
          <p:cNvSpPr/>
          <p:nvPr>
            <p:custDataLst>
              <p:tags r:id="rId14"/>
            </p:custDataLst>
          </p:nvPr>
        </p:nvSpPr>
        <p:spPr>
          <a:xfrm>
            <a:off x="15145869" y="8037576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0" name="椭圆 69"/>
          <p:cNvSpPr/>
          <p:nvPr>
            <p:custDataLst>
              <p:tags r:id="rId15"/>
            </p:custDataLst>
          </p:nvPr>
        </p:nvSpPr>
        <p:spPr>
          <a:xfrm>
            <a:off x="917939" y="1250435"/>
            <a:ext cx="655555" cy="32588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1" name="椭圆 70"/>
          <p:cNvSpPr/>
          <p:nvPr>
            <p:custDataLst>
              <p:tags r:id="rId16"/>
            </p:custDataLst>
          </p:nvPr>
        </p:nvSpPr>
        <p:spPr>
          <a:xfrm>
            <a:off x="917939" y="1082756"/>
            <a:ext cx="655555" cy="32588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椭圆 71"/>
          <p:cNvSpPr/>
          <p:nvPr>
            <p:custDataLst>
              <p:tags r:id="rId17"/>
            </p:custDataLst>
          </p:nvPr>
        </p:nvSpPr>
        <p:spPr>
          <a:xfrm>
            <a:off x="917939" y="915077"/>
            <a:ext cx="655555" cy="32588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3" name="弧形 72"/>
          <p:cNvSpPr/>
          <p:nvPr>
            <p:custDataLst>
              <p:tags r:id="rId18"/>
            </p:custDataLst>
          </p:nvPr>
        </p:nvSpPr>
        <p:spPr>
          <a:xfrm rot="1500000" flipV="1">
            <a:off x="743769" y="6793921"/>
            <a:ext cx="5097335" cy="1328317"/>
          </a:xfrm>
          <a:prstGeom prst="arc">
            <a:avLst>
              <a:gd name="adj1" fmla="val 19800404"/>
              <a:gd name="adj2" fmla="val 11391698"/>
            </a:avLst>
          </a:prstGeom>
          <a:ln w="3175">
            <a:gradFill>
              <a:gsLst>
                <a:gs pos="0">
                  <a:schemeClr val="tx1"/>
                </a:gs>
                <a:gs pos="84000">
                  <a:schemeClr val="tx1">
                    <a:alpha val="0"/>
                  </a:schemeClr>
                </a:gs>
              </a:gsLst>
              <a:lin ang="1596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4" name="缺角矩形 73"/>
          <p:cNvSpPr/>
          <p:nvPr>
            <p:custDataLst>
              <p:tags r:id="rId19"/>
            </p:custDataLst>
          </p:nvPr>
        </p:nvSpPr>
        <p:spPr>
          <a:xfrm rot="840000" flipV="1">
            <a:off x="2018757" y="6126495"/>
            <a:ext cx="474688" cy="474585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5" name="缺角矩形 74"/>
          <p:cNvSpPr/>
          <p:nvPr>
            <p:custDataLst>
              <p:tags r:id="rId20"/>
            </p:custDataLst>
          </p:nvPr>
        </p:nvSpPr>
        <p:spPr>
          <a:xfrm rot="1380000" flipV="1">
            <a:off x="4323541" y="8415095"/>
            <a:ext cx="322997" cy="322928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6" name="图片 75"/>
          <p:cNvPicPr>
            <a:picLocks noChangeAspect="1"/>
          </p:cNvPicPr>
          <p:nvPr>
            <p:custDataLst>
              <p:tags r:id="rId2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r="2429"/>
          <a:stretch>
            <a:fillRect/>
          </a:stretch>
        </p:blipFill>
        <p:spPr>
          <a:xfrm flipH="1" flipV="1">
            <a:off x="0" y="6308876"/>
            <a:ext cx="6161241" cy="2835124"/>
          </a:xfrm>
          <a:prstGeom prst="rect">
            <a:avLst/>
          </a:prstGeom>
        </p:spPr>
      </p:pic>
      <p:sp>
        <p:nvSpPr>
          <p:cNvPr id="77" name="文本框 76"/>
          <p:cNvSpPr txBox="1"/>
          <p:nvPr>
            <p:custDataLst>
              <p:tags r:id="rId22"/>
            </p:custDataLst>
          </p:nvPr>
        </p:nvSpPr>
        <p:spPr>
          <a:xfrm>
            <a:off x="6915573" y="4968283"/>
            <a:ext cx="111760" cy="3657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8" h="871">
                <a:moveTo>
                  <a:pt x="236" y="0"/>
                </a:moveTo>
                <a:lnTo>
                  <a:pt x="268" y="0"/>
                </a:lnTo>
                <a:lnTo>
                  <a:pt x="268" y="34"/>
                </a:lnTo>
                <a:lnTo>
                  <a:pt x="238" y="36"/>
                </a:lnTo>
                <a:cubicBezTo>
                  <a:pt x="212" y="38"/>
                  <a:pt x="192" y="47"/>
                  <a:pt x="180" y="62"/>
                </a:cubicBezTo>
                <a:cubicBezTo>
                  <a:pt x="167" y="77"/>
                  <a:pt x="161" y="98"/>
                  <a:pt x="161" y="125"/>
                </a:cubicBezTo>
                <a:cubicBezTo>
                  <a:pt x="161" y="145"/>
                  <a:pt x="164" y="166"/>
                  <a:pt x="169" y="186"/>
                </a:cubicBezTo>
                <a:cubicBezTo>
                  <a:pt x="174" y="206"/>
                  <a:pt x="180" y="227"/>
                  <a:pt x="185" y="247"/>
                </a:cubicBezTo>
                <a:cubicBezTo>
                  <a:pt x="190" y="267"/>
                  <a:pt x="193" y="287"/>
                  <a:pt x="193" y="306"/>
                </a:cubicBezTo>
                <a:cubicBezTo>
                  <a:pt x="193" y="338"/>
                  <a:pt x="184" y="365"/>
                  <a:pt x="166" y="389"/>
                </a:cubicBezTo>
                <a:cubicBezTo>
                  <a:pt x="148" y="412"/>
                  <a:pt x="115" y="428"/>
                  <a:pt x="66" y="436"/>
                </a:cubicBezTo>
                <a:cubicBezTo>
                  <a:pt x="115" y="444"/>
                  <a:pt x="148" y="459"/>
                  <a:pt x="166" y="483"/>
                </a:cubicBezTo>
                <a:cubicBezTo>
                  <a:pt x="184" y="506"/>
                  <a:pt x="193" y="533"/>
                  <a:pt x="193" y="565"/>
                </a:cubicBezTo>
                <a:cubicBezTo>
                  <a:pt x="193" y="585"/>
                  <a:pt x="190" y="605"/>
                  <a:pt x="185" y="625"/>
                </a:cubicBezTo>
                <a:cubicBezTo>
                  <a:pt x="180" y="645"/>
                  <a:pt x="174" y="665"/>
                  <a:pt x="169" y="686"/>
                </a:cubicBezTo>
                <a:cubicBezTo>
                  <a:pt x="164" y="706"/>
                  <a:pt x="161" y="727"/>
                  <a:pt x="161" y="747"/>
                </a:cubicBezTo>
                <a:cubicBezTo>
                  <a:pt x="161" y="774"/>
                  <a:pt x="167" y="794"/>
                  <a:pt x="180" y="809"/>
                </a:cubicBezTo>
                <a:cubicBezTo>
                  <a:pt x="192" y="824"/>
                  <a:pt x="212" y="833"/>
                  <a:pt x="238" y="835"/>
                </a:cubicBezTo>
                <a:lnTo>
                  <a:pt x="268" y="838"/>
                </a:lnTo>
                <a:lnTo>
                  <a:pt x="268" y="871"/>
                </a:lnTo>
                <a:lnTo>
                  <a:pt x="236" y="871"/>
                </a:lnTo>
                <a:cubicBezTo>
                  <a:pt x="180" y="871"/>
                  <a:pt x="136" y="861"/>
                  <a:pt x="103" y="840"/>
                </a:cubicBezTo>
                <a:cubicBezTo>
                  <a:pt x="69" y="819"/>
                  <a:pt x="53" y="787"/>
                  <a:pt x="53" y="743"/>
                </a:cubicBezTo>
                <a:cubicBezTo>
                  <a:pt x="53" y="724"/>
                  <a:pt x="56" y="706"/>
                  <a:pt x="61" y="688"/>
                </a:cubicBezTo>
                <a:cubicBezTo>
                  <a:pt x="67" y="671"/>
                  <a:pt x="74" y="655"/>
                  <a:pt x="81" y="639"/>
                </a:cubicBezTo>
                <a:cubicBezTo>
                  <a:pt x="89" y="622"/>
                  <a:pt x="95" y="607"/>
                  <a:pt x="101" y="591"/>
                </a:cubicBezTo>
                <a:cubicBezTo>
                  <a:pt x="106" y="576"/>
                  <a:pt x="109" y="560"/>
                  <a:pt x="109" y="545"/>
                </a:cubicBezTo>
                <a:cubicBezTo>
                  <a:pt x="109" y="530"/>
                  <a:pt x="106" y="517"/>
                  <a:pt x="100" y="504"/>
                </a:cubicBezTo>
                <a:cubicBezTo>
                  <a:pt x="94" y="492"/>
                  <a:pt x="83" y="481"/>
                  <a:pt x="68" y="472"/>
                </a:cubicBezTo>
                <a:cubicBezTo>
                  <a:pt x="52" y="463"/>
                  <a:pt x="30" y="456"/>
                  <a:pt x="0" y="452"/>
                </a:cubicBezTo>
                <a:lnTo>
                  <a:pt x="0" y="419"/>
                </a:lnTo>
                <a:cubicBezTo>
                  <a:pt x="30" y="415"/>
                  <a:pt x="52" y="408"/>
                  <a:pt x="68" y="399"/>
                </a:cubicBezTo>
                <a:cubicBezTo>
                  <a:pt x="83" y="390"/>
                  <a:pt x="94" y="380"/>
                  <a:pt x="100" y="367"/>
                </a:cubicBezTo>
                <a:cubicBezTo>
                  <a:pt x="106" y="355"/>
                  <a:pt x="109" y="342"/>
                  <a:pt x="109" y="327"/>
                </a:cubicBezTo>
                <a:cubicBezTo>
                  <a:pt x="109" y="312"/>
                  <a:pt x="106" y="296"/>
                  <a:pt x="101" y="280"/>
                </a:cubicBezTo>
                <a:cubicBezTo>
                  <a:pt x="95" y="265"/>
                  <a:pt x="89" y="249"/>
                  <a:pt x="81" y="233"/>
                </a:cubicBezTo>
                <a:cubicBezTo>
                  <a:pt x="74" y="217"/>
                  <a:pt x="67" y="200"/>
                  <a:pt x="61" y="183"/>
                </a:cubicBezTo>
                <a:cubicBezTo>
                  <a:pt x="56" y="166"/>
                  <a:pt x="53" y="148"/>
                  <a:pt x="53" y="128"/>
                </a:cubicBezTo>
                <a:cubicBezTo>
                  <a:pt x="53" y="85"/>
                  <a:pt x="69" y="52"/>
                  <a:pt x="103" y="31"/>
                </a:cubicBezTo>
                <a:cubicBezTo>
                  <a:pt x="136" y="10"/>
                  <a:pt x="180" y="0"/>
                  <a:pt x="236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5865">
              <a:solidFill>
                <a:schemeClr val="tx1"/>
              </a:solidFill>
              <a:latin typeface="+mn-ea"/>
              <a:cs typeface="思源黑体 CN Light" panose="020B0300000000000000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23"/>
            </p:custDataLst>
          </p:nvPr>
        </p:nvSpPr>
        <p:spPr>
          <a:xfrm flipH="1">
            <a:off x="9228667" y="4968283"/>
            <a:ext cx="111760" cy="3657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8" h="871">
                <a:moveTo>
                  <a:pt x="236" y="0"/>
                </a:moveTo>
                <a:lnTo>
                  <a:pt x="268" y="0"/>
                </a:lnTo>
                <a:lnTo>
                  <a:pt x="268" y="34"/>
                </a:lnTo>
                <a:lnTo>
                  <a:pt x="238" y="36"/>
                </a:lnTo>
                <a:cubicBezTo>
                  <a:pt x="212" y="38"/>
                  <a:pt x="192" y="47"/>
                  <a:pt x="180" y="62"/>
                </a:cubicBezTo>
                <a:cubicBezTo>
                  <a:pt x="167" y="77"/>
                  <a:pt x="161" y="98"/>
                  <a:pt x="161" y="125"/>
                </a:cubicBezTo>
                <a:cubicBezTo>
                  <a:pt x="161" y="145"/>
                  <a:pt x="164" y="166"/>
                  <a:pt x="169" y="186"/>
                </a:cubicBezTo>
                <a:cubicBezTo>
                  <a:pt x="174" y="206"/>
                  <a:pt x="180" y="227"/>
                  <a:pt x="185" y="247"/>
                </a:cubicBezTo>
                <a:cubicBezTo>
                  <a:pt x="190" y="267"/>
                  <a:pt x="193" y="287"/>
                  <a:pt x="193" y="306"/>
                </a:cubicBezTo>
                <a:cubicBezTo>
                  <a:pt x="193" y="338"/>
                  <a:pt x="184" y="365"/>
                  <a:pt x="166" y="389"/>
                </a:cubicBezTo>
                <a:cubicBezTo>
                  <a:pt x="148" y="412"/>
                  <a:pt x="115" y="428"/>
                  <a:pt x="66" y="436"/>
                </a:cubicBezTo>
                <a:cubicBezTo>
                  <a:pt x="115" y="444"/>
                  <a:pt x="148" y="459"/>
                  <a:pt x="166" y="483"/>
                </a:cubicBezTo>
                <a:cubicBezTo>
                  <a:pt x="184" y="506"/>
                  <a:pt x="193" y="533"/>
                  <a:pt x="193" y="565"/>
                </a:cubicBezTo>
                <a:cubicBezTo>
                  <a:pt x="193" y="585"/>
                  <a:pt x="190" y="605"/>
                  <a:pt x="185" y="625"/>
                </a:cubicBezTo>
                <a:cubicBezTo>
                  <a:pt x="180" y="645"/>
                  <a:pt x="174" y="665"/>
                  <a:pt x="169" y="686"/>
                </a:cubicBezTo>
                <a:cubicBezTo>
                  <a:pt x="164" y="706"/>
                  <a:pt x="161" y="727"/>
                  <a:pt x="161" y="747"/>
                </a:cubicBezTo>
                <a:cubicBezTo>
                  <a:pt x="161" y="774"/>
                  <a:pt x="167" y="794"/>
                  <a:pt x="180" y="809"/>
                </a:cubicBezTo>
                <a:cubicBezTo>
                  <a:pt x="192" y="824"/>
                  <a:pt x="212" y="833"/>
                  <a:pt x="238" y="835"/>
                </a:cubicBezTo>
                <a:lnTo>
                  <a:pt x="268" y="838"/>
                </a:lnTo>
                <a:lnTo>
                  <a:pt x="268" y="871"/>
                </a:lnTo>
                <a:lnTo>
                  <a:pt x="236" y="871"/>
                </a:lnTo>
                <a:cubicBezTo>
                  <a:pt x="180" y="871"/>
                  <a:pt x="136" y="861"/>
                  <a:pt x="103" y="840"/>
                </a:cubicBezTo>
                <a:cubicBezTo>
                  <a:pt x="69" y="819"/>
                  <a:pt x="53" y="787"/>
                  <a:pt x="53" y="743"/>
                </a:cubicBezTo>
                <a:cubicBezTo>
                  <a:pt x="53" y="724"/>
                  <a:pt x="56" y="706"/>
                  <a:pt x="61" y="688"/>
                </a:cubicBezTo>
                <a:cubicBezTo>
                  <a:pt x="67" y="671"/>
                  <a:pt x="74" y="655"/>
                  <a:pt x="81" y="639"/>
                </a:cubicBezTo>
                <a:cubicBezTo>
                  <a:pt x="89" y="622"/>
                  <a:pt x="95" y="607"/>
                  <a:pt x="101" y="591"/>
                </a:cubicBezTo>
                <a:cubicBezTo>
                  <a:pt x="106" y="576"/>
                  <a:pt x="109" y="560"/>
                  <a:pt x="109" y="545"/>
                </a:cubicBezTo>
                <a:cubicBezTo>
                  <a:pt x="109" y="530"/>
                  <a:pt x="106" y="517"/>
                  <a:pt x="100" y="504"/>
                </a:cubicBezTo>
                <a:cubicBezTo>
                  <a:pt x="94" y="492"/>
                  <a:pt x="83" y="481"/>
                  <a:pt x="68" y="472"/>
                </a:cubicBezTo>
                <a:cubicBezTo>
                  <a:pt x="52" y="463"/>
                  <a:pt x="30" y="456"/>
                  <a:pt x="0" y="452"/>
                </a:cubicBezTo>
                <a:lnTo>
                  <a:pt x="0" y="419"/>
                </a:lnTo>
                <a:cubicBezTo>
                  <a:pt x="30" y="415"/>
                  <a:pt x="52" y="408"/>
                  <a:pt x="68" y="399"/>
                </a:cubicBezTo>
                <a:cubicBezTo>
                  <a:pt x="83" y="390"/>
                  <a:pt x="94" y="380"/>
                  <a:pt x="100" y="367"/>
                </a:cubicBezTo>
                <a:cubicBezTo>
                  <a:pt x="106" y="355"/>
                  <a:pt x="109" y="342"/>
                  <a:pt x="109" y="327"/>
                </a:cubicBezTo>
                <a:cubicBezTo>
                  <a:pt x="109" y="312"/>
                  <a:pt x="106" y="296"/>
                  <a:pt x="101" y="280"/>
                </a:cubicBezTo>
                <a:cubicBezTo>
                  <a:pt x="95" y="265"/>
                  <a:pt x="89" y="249"/>
                  <a:pt x="81" y="233"/>
                </a:cubicBezTo>
                <a:cubicBezTo>
                  <a:pt x="74" y="217"/>
                  <a:pt x="67" y="200"/>
                  <a:pt x="61" y="183"/>
                </a:cubicBezTo>
                <a:cubicBezTo>
                  <a:pt x="56" y="166"/>
                  <a:pt x="53" y="148"/>
                  <a:pt x="53" y="128"/>
                </a:cubicBezTo>
                <a:cubicBezTo>
                  <a:pt x="53" y="85"/>
                  <a:pt x="69" y="52"/>
                  <a:pt x="103" y="31"/>
                </a:cubicBezTo>
                <a:cubicBezTo>
                  <a:pt x="136" y="10"/>
                  <a:pt x="180" y="0"/>
                  <a:pt x="236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5865" dirty="0">
              <a:solidFill>
                <a:schemeClr val="tx1"/>
              </a:solidFill>
              <a:latin typeface="+mn-ea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4"/>
            </p:custDataLst>
          </p:nvPr>
        </p:nvSpPr>
        <p:spPr>
          <a:xfrm>
            <a:off x="1942861" y="1408637"/>
            <a:ext cx="12370277" cy="319936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8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11480800" y="8475133"/>
            <a:ext cx="3657600" cy="486833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8"/>
            </p:custDataLst>
          </p:nvPr>
        </p:nvSpPr>
        <p:spPr>
          <a:xfrm>
            <a:off x="6971453" y="4815163"/>
            <a:ext cx="2294465" cy="672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idx="10"/>
          </p:nvPr>
        </p:nvSpPr>
        <p:spPr>
          <a:xfrm>
            <a:off x="9732645" y="2607310"/>
            <a:ext cx="2098040" cy="28041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04" h="4416">
                <a:moveTo>
                  <a:pt x="0" y="0"/>
                </a:moveTo>
                <a:lnTo>
                  <a:pt x="3302" y="0"/>
                </a:lnTo>
                <a:lnTo>
                  <a:pt x="3303" y="5"/>
                </a:lnTo>
                <a:cubicBezTo>
                  <a:pt x="3304" y="13"/>
                  <a:pt x="3304" y="21"/>
                  <a:pt x="3304" y="29"/>
                </a:cubicBezTo>
                <a:lnTo>
                  <a:pt x="3304" y="4177"/>
                </a:lnTo>
                <a:cubicBezTo>
                  <a:pt x="3304" y="4309"/>
                  <a:pt x="3197" y="4416"/>
                  <a:pt x="3065" y="4416"/>
                </a:cubicBezTo>
                <a:lnTo>
                  <a:pt x="0" y="4416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rgbClr val="4A6C8C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idx="11"/>
          </p:nvPr>
        </p:nvSpPr>
        <p:spPr>
          <a:xfrm>
            <a:off x="12237085" y="3279140"/>
            <a:ext cx="1353820" cy="15481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32" h="2438">
                <a:moveTo>
                  <a:pt x="0" y="0"/>
                </a:moveTo>
                <a:lnTo>
                  <a:pt x="2132" y="0"/>
                </a:lnTo>
                <a:lnTo>
                  <a:pt x="2132" y="2438"/>
                </a:lnTo>
                <a:lnTo>
                  <a:pt x="82" y="2438"/>
                </a:lnTo>
                <a:cubicBezTo>
                  <a:pt x="56" y="2438"/>
                  <a:pt x="31" y="2431"/>
                  <a:pt x="10" y="2420"/>
                </a:cubicBezTo>
                <a:lnTo>
                  <a:pt x="0" y="2414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rgbClr val="4A6C8C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idx="12"/>
          </p:nvPr>
        </p:nvSpPr>
        <p:spPr>
          <a:xfrm>
            <a:off x="14131289" y="3320415"/>
            <a:ext cx="1260475" cy="13855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85" h="2182">
                <a:moveTo>
                  <a:pt x="0" y="0"/>
                </a:moveTo>
                <a:lnTo>
                  <a:pt x="1985" y="0"/>
                </a:lnTo>
                <a:lnTo>
                  <a:pt x="1985" y="2182"/>
                </a:lnTo>
                <a:lnTo>
                  <a:pt x="0" y="2182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idx="13"/>
          </p:nvPr>
        </p:nvSpPr>
        <p:spPr>
          <a:xfrm>
            <a:off x="15959455" y="3397885"/>
            <a:ext cx="1135380" cy="12122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88" h="1909">
                <a:moveTo>
                  <a:pt x="0" y="0"/>
                </a:moveTo>
                <a:lnTo>
                  <a:pt x="1788" y="0"/>
                </a:lnTo>
                <a:lnTo>
                  <a:pt x="1788" y="1909"/>
                </a:lnTo>
                <a:lnTo>
                  <a:pt x="0" y="1909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4"/>
          </p:nvPr>
        </p:nvSpPr>
        <p:spPr>
          <a:xfrm>
            <a:off x="17614264" y="3378200"/>
            <a:ext cx="1174115" cy="11741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49" h="1849">
                <a:moveTo>
                  <a:pt x="0" y="0"/>
                </a:moveTo>
                <a:lnTo>
                  <a:pt x="1849" y="0"/>
                </a:lnTo>
                <a:lnTo>
                  <a:pt x="1849" y="1849"/>
                </a:lnTo>
                <a:lnTo>
                  <a:pt x="0" y="1849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802235" y="1143000"/>
            <a:ext cx="1421765" cy="1012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4284"/>
          <a:stretch>
            <a:fillRect/>
          </a:stretch>
        </p:blipFill>
        <p:spPr>
          <a:xfrm flipH="1">
            <a:off x="2032000" y="1143000"/>
            <a:ext cx="1509487" cy="14885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r="2429"/>
          <a:stretch>
            <a:fillRect/>
          </a:stretch>
        </p:blipFill>
        <p:spPr>
          <a:xfrm flipV="1">
            <a:off x="8102600" y="5184209"/>
            <a:ext cx="6121400" cy="28167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3" r="4284"/>
          <a:stretch>
            <a:fillRect/>
          </a:stretch>
        </p:blipFill>
        <p:spPr>
          <a:xfrm flipH="1" flipV="1">
            <a:off x="2032000" y="6873959"/>
            <a:ext cx="2837701" cy="1127041"/>
          </a:xfrm>
          <a:prstGeom prst="rect">
            <a:avLst/>
          </a:prstGeom>
        </p:spPr>
      </p:pic>
      <p:sp>
        <p:nvSpPr>
          <p:cNvPr id="16" name="弧形 15"/>
          <p:cNvSpPr/>
          <p:nvPr userDrawn="1">
            <p:custDataLst>
              <p:tags r:id="rId9"/>
            </p:custDataLst>
          </p:nvPr>
        </p:nvSpPr>
        <p:spPr>
          <a:xfrm rot="20100000">
            <a:off x="8153400" y="3720224"/>
            <a:ext cx="4822563" cy="1011737"/>
          </a:xfrm>
          <a:prstGeom prst="arc">
            <a:avLst>
              <a:gd name="adj1" fmla="val 19800404"/>
              <a:gd name="adj2" fmla="val 11391698"/>
            </a:avLst>
          </a:prstGeom>
          <a:ln w="12700">
            <a:gradFill>
              <a:gsLst>
                <a:gs pos="0">
                  <a:schemeClr val="tx1"/>
                </a:gs>
                <a:gs pos="84000">
                  <a:schemeClr val="tx1">
                    <a:alpha val="0"/>
                  </a:schemeClr>
                </a:gs>
              </a:gsLst>
              <a:lin ang="1596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缺角矩形 16"/>
          <p:cNvSpPr/>
          <p:nvPr userDrawn="1">
            <p:custDataLst>
              <p:tags r:id="rId10"/>
            </p:custDataLst>
          </p:nvPr>
        </p:nvSpPr>
        <p:spPr>
          <a:xfrm rot="20760000">
            <a:off x="9427632" y="4969958"/>
            <a:ext cx="361505" cy="36147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缺角矩形 7"/>
          <p:cNvSpPr/>
          <p:nvPr userDrawn="1">
            <p:custDataLst>
              <p:tags r:id="rId11"/>
            </p:custDataLst>
          </p:nvPr>
        </p:nvSpPr>
        <p:spPr>
          <a:xfrm rot="20220000">
            <a:off x="11168933" y="3251200"/>
            <a:ext cx="245983" cy="245964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缺角矩形 26"/>
          <p:cNvSpPr/>
          <p:nvPr userDrawn="1">
            <p:custDataLst>
              <p:tags r:id="rId12"/>
            </p:custDataLst>
          </p:nvPr>
        </p:nvSpPr>
        <p:spPr>
          <a:xfrm>
            <a:off x="13392037" y="1895602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缺角矩形 27"/>
          <p:cNvSpPr/>
          <p:nvPr userDrawn="1">
            <p:custDataLst>
              <p:tags r:id="rId13"/>
            </p:custDataLst>
          </p:nvPr>
        </p:nvSpPr>
        <p:spPr>
          <a:xfrm>
            <a:off x="13392037" y="2106422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缺角矩形 28"/>
          <p:cNvSpPr/>
          <p:nvPr userDrawn="1">
            <p:custDataLst>
              <p:tags r:id="rId14"/>
            </p:custDataLst>
          </p:nvPr>
        </p:nvSpPr>
        <p:spPr>
          <a:xfrm>
            <a:off x="13392037" y="2317242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 userDrawn="1">
            <p:custDataLst>
              <p:tags r:id="rId15"/>
            </p:custDataLst>
          </p:nvPr>
        </p:nvCxnSpPr>
        <p:spPr>
          <a:xfrm>
            <a:off x="13465697" y="3174492"/>
            <a:ext cx="0" cy="3261360"/>
          </a:xfrm>
          <a:prstGeom prst="line">
            <a:avLst/>
          </a:prstGeom>
          <a:ln>
            <a:gradFill>
              <a:gsLst>
                <a:gs pos="0">
                  <a:srgbClr val="000000">
                    <a:alpha val="0"/>
                  </a:srgb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缺角矩形 22"/>
          <p:cNvSpPr/>
          <p:nvPr userDrawn="1">
            <p:custDataLst>
              <p:tags r:id="rId16"/>
            </p:custDataLst>
          </p:nvPr>
        </p:nvSpPr>
        <p:spPr>
          <a:xfrm>
            <a:off x="13391402" y="6749542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缺角矩形 24"/>
          <p:cNvSpPr/>
          <p:nvPr userDrawn="1">
            <p:custDataLst>
              <p:tags r:id="rId17"/>
            </p:custDataLst>
          </p:nvPr>
        </p:nvSpPr>
        <p:spPr>
          <a:xfrm>
            <a:off x="13391402" y="6960362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缺角矩形 25"/>
          <p:cNvSpPr/>
          <p:nvPr userDrawn="1">
            <p:custDataLst>
              <p:tags r:id="rId18"/>
            </p:custDataLst>
          </p:nvPr>
        </p:nvSpPr>
        <p:spPr>
          <a:xfrm>
            <a:off x="13391402" y="7171182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>
            <p:custDataLst>
              <p:tags r:id="rId19"/>
            </p:custDataLst>
          </p:nvPr>
        </p:nvSpPr>
        <p:spPr>
          <a:xfrm>
            <a:off x="2720454" y="2080826"/>
            <a:ext cx="491666" cy="24441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 userDrawn="1">
            <p:custDataLst>
              <p:tags r:id="rId20"/>
            </p:custDataLst>
          </p:nvPr>
        </p:nvSpPr>
        <p:spPr>
          <a:xfrm>
            <a:off x="2720454" y="1955067"/>
            <a:ext cx="491666" cy="24441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 userDrawn="1">
            <p:custDataLst>
              <p:tags r:id="rId21"/>
            </p:custDataLst>
          </p:nvPr>
        </p:nvSpPr>
        <p:spPr>
          <a:xfrm>
            <a:off x="2720454" y="1829308"/>
            <a:ext cx="491666" cy="24441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>
            <p:custDataLst>
              <p:tags r:id="rId22"/>
            </p:custDataLst>
          </p:nvPr>
        </p:nvSpPr>
        <p:spPr>
          <a:xfrm>
            <a:off x="4811857" y="6506159"/>
            <a:ext cx="71755" cy="717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>
            <p:custDataLst>
              <p:tags r:id="rId23"/>
            </p:custDataLst>
          </p:nvPr>
        </p:nvSpPr>
        <p:spPr>
          <a:xfrm>
            <a:off x="4962987" y="6506159"/>
            <a:ext cx="71755" cy="717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>
            <p:custDataLst>
              <p:tags r:id="rId24"/>
            </p:custDataLst>
          </p:nvPr>
        </p:nvSpPr>
        <p:spPr>
          <a:xfrm>
            <a:off x="5114117" y="6506159"/>
            <a:ext cx="71755" cy="717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>
            <p:custDataLst>
              <p:tags r:id="rId25"/>
            </p:custDataLst>
          </p:nvPr>
        </p:nvSpPr>
        <p:spPr>
          <a:xfrm>
            <a:off x="5265247" y="6506159"/>
            <a:ext cx="71755" cy="717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 userDrawn="1">
            <p:custDataLst>
              <p:tags r:id="rId26"/>
            </p:custDataLst>
          </p:nvPr>
        </p:nvSpPr>
        <p:spPr>
          <a:xfrm>
            <a:off x="2738850" y="6404559"/>
            <a:ext cx="83820" cy="27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8" h="871">
                <a:moveTo>
                  <a:pt x="236" y="0"/>
                </a:moveTo>
                <a:lnTo>
                  <a:pt x="268" y="0"/>
                </a:lnTo>
                <a:lnTo>
                  <a:pt x="268" y="34"/>
                </a:lnTo>
                <a:lnTo>
                  <a:pt x="238" y="36"/>
                </a:lnTo>
                <a:cubicBezTo>
                  <a:pt x="212" y="38"/>
                  <a:pt x="192" y="47"/>
                  <a:pt x="180" y="62"/>
                </a:cubicBezTo>
                <a:cubicBezTo>
                  <a:pt x="167" y="77"/>
                  <a:pt x="161" y="98"/>
                  <a:pt x="161" y="125"/>
                </a:cubicBezTo>
                <a:cubicBezTo>
                  <a:pt x="161" y="145"/>
                  <a:pt x="164" y="166"/>
                  <a:pt x="169" y="186"/>
                </a:cubicBezTo>
                <a:cubicBezTo>
                  <a:pt x="174" y="206"/>
                  <a:pt x="180" y="227"/>
                  <a:pt x="185" y="247"/>
                </a:cubicBezTo>
                <a:cubicBezTo>
                  <a:pt x="190" y="267"/>
                  <a:pt x="193" y="287"/>
                  <a:pt x="193" y="306"/>
                </a:cubicBezTo>
                <a:cubicBezTo>
                  <a:pt x="193" y="338"/>
                  <a:pt x="184" y="365"/>
                  <a:pt x="166" y="389"/>
                </a:cubicBezTo>
                <a:cubicBezTo>
                  <a:pt x="148" y="412"/>
                  <a:pt x="115" y="428"/>
                  <a:pt x="66" y="436"/>
                </a:cubicBezTo>
                <a:cubicBezTo>
                  <a:pt x="115" y="444"/>
                  <a:pt x="148" y="459"/>
                  <a:pt x="166" y="483"/>
                </a:cubicBezTo>
                <a:cubicBezTo>
                  <a:pt x="184" y="506"/>
                  <a:pt x="193" y="533"/>
                  <a:pt x="193" y="565"/>
                </a:cubicBezTo>
                <a:cubicBezTo>
                  <a:pt x="193" y="585"/>
                  <a:pt x="190" y="605"/>
                  <a:pt x="185" y="625"/>
                </a:cubicBezTo>
                <a:cubicBezTo>
                  <a:pt x="180" y="645"/>
                  <a:pt x="174" y="665"/>
                  <a:pt x="169" y="686"/>
                </a:cubicBezTo>
                <a:cubicBezTo>
                  <a:pt x="164" y="706"/>
                  <a:pt x="161" y="727"/>
                  <a:pt x="161" y="747"/>
                </a:cubicBezTo>
                <a:cubicBezTo>
                  <a:pt x="161" y="774"/>
                  <a:pt x="167" y="794"/>
                  <a:pt x="180" y="809"/>
                </a:cubicBezTo>
                <a:cubicBezTo>
                  <a:pt x="192" y="824"/>
                  <a:pt x="212" y="833"/>
                  <a:pt x="238" y="835"/>
                </a:cubicBezTo>
                <a:lnTo>
                  <a:pt x="268" y="838"/>
                </a:lnTo>
                <a:lnTo>
                  <a:pt x="268" y="871"/>
                </a:lnTo>
                <a:lnTo>
                  <a:pt x="236" y="871"/>
                </a:lnTo>
                <a:cubicBezTo>
                  <a:pt x="180" y="871"/>
                  <a:pt x="136" y="861"/>
                  <a:pt x="103" y="840"/>
                </a:cubicBezTo>
                <a:cubicBezTo>
                  <a:pt x="69" y="819"/>
                  <a:pt x="53" y="787"/>
                  <a:pt x="53" y="743"/>
                </a:cubicBezTo>
                <a:cubicBezTo>
                  <a:pt x="53" y="724"/>
                  <a:pt x="56" y="706"/>
                  <a:pt x="61" y="688"/>
                </a:cubicBezTo>
                <a:cubicBezTo>
                  <a:pt x="67" y="671"/>
                  <a:pt x="74" y="655"/>
                  <a:pt x="81" y="639"/>
                </a:cubicBezTo>
                <a:cubicBezTo>
                  <a:pt x="89" y="622"/>
                  <a:pt x="95" y="607"/>
                  <a:pt x="101" y="591"/>
                </a:cubicBezTo>
                <a:cubicBezTo>
                  <a:pt x="106" y="576"/>
                  <a:pt x="109" y="560"/>
                  <a:pt x="109" y="545"/>
                </a:cubicBezTo>
                <a:cubicBezTo>
                  <a:pt x="109" y="530"/>
                  <a:pt x="106" y="517"/>
                  <a:pt x="100" y="504"/>
                </a:cubicBezTo>
                <a:cubicBezTo>
                  <a:pt x="94" y="492"/>
                  <a:pt x="83" y="481"/>
                  <a:pt x="68" y="472"/>
                </a:cubicBezTo>
                <a:cubicBezTo>
                  <a:pt x="52" y="463"/>
                  <a:pt x="30" y="456"/>
                  <a:pt x="0" y="452"/>
                </a:cubicBezTo>
                <a:lnTo>
                  <a:pt x="0" y="419"/>
                </a:lnTo>
                <a:cubicBezTo>
                  <a:pt x="30" y="415"/>
                  <a:pt x="52" y="408"/>
                  <a:pt x="68" y="399"/>
                </a:cubicBezTo>
                <a:cubicBezTo>
                  <a:pt x="83" y="390"/>
                  <a:pt x="94" y="380"/>
                  <a:pt x="100" y="367"/>
                </a:cubicBezTo>
                <a:cubicBezTo>
                  <a:pt x="106" y="355"/>
                  <a:pt x="109" y="342"/>
                  <a:pt x="109" y="327"/>
                </a:cubicBezTo>
                <a:cubicBezTo>
                  <a:pt x="109" y="312"/>
                  <a:pt x="106" y="296"/>
                  <a:pt x="101" y="280"/>
                </a:cubicBezTo>
                <a:cubicBezTo>
                  <a:pt x="95" y="265"/>
                  <a:pt x="89" y="249"/>
                  <a:pt x="81" y="233"/>
                </a:cubicBezTo>
                <a:cubicBezTo>
                  <a:pt x="74" y="217"/>
                  <a:pt x="67" y="200"/>
                  <a:pt x="61" y="183"/>
                </a:cubicBezTo>
                <a:cubicBezTo>
                  <a:pt x="56" y="166"/>
                  <a:pt x="53" y="148"/>
                  <a:pt x="53" y="128"/>
                </a:cubicBezTo>
                <a:cubicBezTo>
                  <a:pt x="53" y="85"/>
                  <a:pt x="69" y="52"/>
                  <a:pt x="103" y="31"/>
                </a:cubicBezTo>
                <a:cubicBezTo>
                  <a:pt x="136" y="10"/>
                  <a:pt x="180" y="0"/>
                  <a:pt x="236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4400">
              <a:solidFill>
                <a:schemeClr val="tx1"/>
              </a:solidFill>
              <a:latin typeface="+mn-ea"/>
              <a:cs typeface="思源黑体 CN Light" panose="020B03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 userDrawn="1">
            <p:custDataLst>
              <p:tags r:id="rId27"/>
            </p:custDataLst>
          </p:nvPr>
        </p:nvSpPr>
        <p:spPr>
          <a:xfrm flipH="1">
            <a:off x="4473670" y="6404559"/>
            <a:ext cx="83820" cy="27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8" h="871">
                <a:moveTo>
                  <a:pt x="236" y="0"/>
                </a:moveTo>
                <a:lnTo>
                  <a:pt x="268" y="0"/>
                </a:lnTo>
                <a:lnTo>
                  <a:pt x="268" y="34"/>
                </a:lnTo>
                <a:lnTo>
                  <a:pt x="238" y="36"/>
                </a:lnTo>
                <a:cubicBezTo>
                  <a:pt x="212" y="38"/>
                  <a:pt x="192" y="47"/>
                  <a:pt x="180" y="62"/>
                </a:cubicBezTo>
                <a:cubicBezTo>
                  <a:pt x="167" y="77"/>
                  <a:pt x="161" y="98"/>
                  <a:pt x="161" y="125"/>
                </a:cubicBezTo>
                <a:cubicBezTo>
                  <a:pt x="161" y="145"/>
                  <a:pt x="164" y="166"/>
                  <a:pt x="169" y="186"/>
                </a:cubicBezTo>
                <a:cubicBezTo>
                  <a:pt x="174" y="206"/>
                  <a:pt x="180" y="227"/>
                  <a:pt x="185" y="247"/>
                </a:cubicBezTo>
                <a:cubicBezTo>
                  <a:pt x="190" y="267"/>
                  <a:pt x="193" y="287"/>
                  <a:pt x="193" y="306"/>
                </a:cubicBezTo>
                <a:cubicBezTo>
                  <a:pt x="193" y="338"/>
                  <a:pt x="184" y="365"/>
                  <a:pt x="166" y="389"/>
                </a:cubicBezTo>
                <a:cubicBezTo>
                  <a:pt x="148" y="412"/>
                  <a:pt x="115" y="428"/>
                  <a:pt x="66" y="436"/>
                </a:cubicBezTo>
                <a:cubicBezTo>
                  <a:pt x="115" y="444"/>
                  <a:pt x="148" y="459"/>
                  <a:pt x="166" y="483"/>
                </a:cubicBezTo>
                <a:cubicBezTo>
                  <a:pt x="184" y="506"/>
                  <a:pt x="193" y="533"/>
                  <a:pt x="193" y="565"/>
                </a:cubicBezTo>
                <a:cubicBezTo>
                  <a:pt x="193" y="585"/>
                  <a:pt x="190" y="605"/>
                  <a:pt x="185" y="625"/>
                </a:cubicBezTo>
                <a:cubicBezTo>
                  <a:pt x="180" y="645"/>
                  <a:pt x="174" y="665"/>
                  <a:pt x="169" y="686"/>
                </a:cubicBezTo>
                <a:cubicBezTo>
                  <a:pt x="164" y="706"/>
                  <a:pt x="161" y="727"/>
                  <a:pt x="161" y="747"/>
                </a:cubicBezTo>
                <a:cubicBezTo>
                  <a:pt x="161" y="774"/>
                  <a:pt x="167" y="794"/>
                  <a:pt x="180" y="809"/>
                </a:cubicBezTo>
                <a:cubicBezTo>
                  <a:pt x="192" y="824"/>
                  <a:pt x="212" y="833"/>
                  <a:pt x="238" y="835"/>
                </a:cubicBezTo>
                <a:lnTo>
                  <a:pt x="268" y="838"/>
                </a:lnTo>
                <a:lnTo>
                  <a:pt x="268" y="871"/>
                </a:lnTo>
                <a:lnTo>
                  <a:pt x="236" y="871"/>
                </a:lnTo>
                <a:cubicBezTo>
                  <a:pt x="180" y="871"/>
                  <a:pt x="136" y="861"/>
                  <a:pt x="103" y="840"/>
                </a:cubicBezTo>
                <a:cubicBezTo>
                  <a:pt x="69" y="819"/>
                  <a:pt x="53" y="787"/>
                  <a:pt x="53" y="743"/>
                </a:cubicBezTo>
                <a:cubicBezTo>
                  <a:pt x="53" y="724"/>
                  <a:pt x="56" y="706"/>
                  <a:pt x="61" y="688"/>
                </a:cubicBezTo>
                <a:cubicBezTo>
                  <a:pt x="67" y="671"/>
                  <a:pt x="74" y="655"/>
                  <a:pt x="81" y="639"/>
                </a:cubicBezTo>
                <a:cubicBezTo>
                  <a:pt x="89" y="622"/>
                  <a:pt x="95" y="607"/>
                  <a:pt x="101" y="591"/>
                </a:cubicBezTo>
                <a:cubicBezTo>
                  <a:pt x="106" y="576"/>
                  <a:pt x="109" y="560"/>
                  <a:pt x="109" y="545"/>
                </a:cubicBezTo>
                <a:cubicBezTo>
                  <a:pt x="109" y="530"/>
                  <a:pt x="106" y="517"/>
                  <a:pt x="100" y="504"/>
                </a:cubicBezTo>
                <a:cubicBezTo>
                  <a:pt x="94" y="492"/>
                  <a:pt x="83" y="481"/>
                  <a:pt x="68" y="472"/>
                </a:cubicBezTo>
                <a:cubicBezTo>
                  <a:pt x="52" y="463"/>
                  <a:pt x="30" y="456"/>
                  <a:pt x="0" y="452"/>
                </a:cubicBezTo>
                <a:lnTo>
                  <a:pt x="0" y="419"/>
                </a:lnTo>
                <a:cubicBezTo>
                  <a:pt x="30" y="415"/>
                  <a:pt x="52" y="408"/>
                  <a:pt x="68" y="399"/>
                </a:cubicBezTo>
                <a:cubicBezTo>
                  <a:pt x="83" y="390"/>
                  <a:pt x="94" y="380"/>
                  <a:pt x="100" y="367"/>
                </a:cubicBezTo>
                <a:cubicBezTo>
                  <a:pt x="106" y="355"/>
                  <a:pt x="109" y="342"/>
                  <a:pt x="109" y="327"/>
                </a:cubicBezTo>
                <a:cubicBezTo>
                  <a:pt x="109" y="312"/>
                  <a:pt x="106" y="296"/>
                  <a:pt x="101" y="280"/>
                </a:cubicBezTo>
                <a:cubicBezTo>
                  <a:pt x="95" y="265"/>
                  <a:pt x="89" y="249"/>
                  <a:pt x="81" y="233"/>
                </a:cubicBezTo>
                <a:cubicBezTo>
                  <a:pt x="74" y="217"/>
                  <a:pt x="67" y="200"/>
                  <a:pt x="61" y="183"/>
                </a:cubicBezTo>
                <a:cubicBezTo>
                  <a:pt x="56" y="166"/>
                  <a:pt x="53" y="148"/>
                  <a:pt x="53" y="128"/>
                </a:cubicBezTo>
                <a:cubicBezTo>
                  <a:pt x="53" y="85"/>
                  <a:pt x="69" y="52"/>
                  <a:pt x="103" y="31"/>
                </a:cubicBezTo>
                <a:cubicBezTo>
                  <a:pt x="136" y="10"/>
                  <a:pt x="180" y="0"/>
                  <a:pt x="236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4400">
              <a:solidFill>
                <a:schemeClr val="tx1"/>
              </a:solidFill>
              <a:latin typeface="+mn-ea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8"/>
            </p:custDataLst>
          </p:nvPr>
        </p:nvSpPr>
        <p:spPr>
          <a:xfrm>
            <a:off x="2729979" y="2394558"/>
            <a:ext cx="8400678" cy="2069967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9"/>
            </p:custDataLst>
          </p:nvPr>
        </p:nvSpPr>
        <p:spPr>
          <a:xfrm>
            <a:off x="2729979" y="4685266"/>
            <a:ext cx="5435549" cy="1191733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latin typeface="+mn-ea"/>
                <a:ea typeface="+mn-ea"/>
              </a:defRPr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10642600" y="7499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3"/>
            </p:custDataLst>
          </p:nvPr>
        </p:nvSpPr>
        <p:spPr>
          <a:xfrm>
            <a:off x="2790302" y="6286130"/>
            <a:ext cx="1702417" cy="521153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032000" y="6629402"/>
            <a:ext cx="1323701" cy="1371598"/>
          </a:xfrm>
          <a:prstGeom prst="rect">
            <a:avLst/>
          </a:prstGeom>
        </p:spPr>
      </p:pic>
      <p:pic>
        <p:nvPicPr>
          <p:cNvPr id="5" name="图片 1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1143001"/>
            <a:ext cx="2565399" cy="2658226"/>
          </a:xfrm>
          <a:prstGeom prst="rect">
            <a:avLst/>
          </a:prstGeom>
        </p:spPr>
      </p:pic>
      <p:pic>
        <p:nvPicPr>
          <p:cNvPr id="6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913" y="2555987"/>
            <a:ext cx="617086" cy="1023881"/>
          </a:xfrm>
          <a:prstGeom prst="rect">
            <a:avLst/>
          </a:prstGeom>
        </p:spPr>
      </p:pic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13819854" y="2946456"/>
            <a:ext cx="0" cy="3429000"/>
          </a:xfrm>
          <a:prstGeom prst="line">
            <a:avLst/>
          </a:prstGeom>
          <a:ln>
            <a:gradFill>
              <a:gsLst>
                <a:gs pos="0">
                  <a:srgbClr val="000000">
                    <a:alpha val="0"/>
                  </a:srgb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 rot="16200000">
            <a:off x="13784294" y="1931564"/>
            <a:ext cx="71755" cy="717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 rot="16200000">
            <a:off x="13784294" y="1780434"/>
            <a:ext cx="71755" cy="717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 rot="16200000">
            <a:off x="13784294" y="1629304"/>
            <a:ext cx="71755" cy="717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1"/>
            </p:custDataLst>
          </p:nvPr>
        </p:nvSpPr>
        <p:spPr>
          <a:xfrm rot="16200000">
            <a:off x="13784294" y="1478174"/>
            <a:ext cx="71755" cy="717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13648044" y="7494376"/>
            <a:ext cx="343620" cy="17081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13648044" y="7406484"/>
            <a:ext cx="343620" cy="17081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13648044" y="7318593"/>
            <a:ext cx="343620" cy="17081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/>
          <p:cNvSpPr/>
          <p:nvPr>
            <p:custDataLst>
              <p:tags r:id="rId15"/>
            </p:custDataLst>
          </p:nvPr>
        </p:nvSpPr>
        <p:spPr>
          <a:xfrm rot="20100000">
            <a:off x="7042213" y="2760807"/>
            <a:ext cx="2080909" cy="436559"/>
          </a:xfrm>
          <a:prstGeom prst="arc">
            <a:avLst>
              <a:gd name="adj1" fmla="val 19800404"/>
              <a:gd name="adj2" fmla="val 11391698"/>
            </a:avLst>
          </a:prstGeom>
          <a:ln w="12700">
            <a:gradFill>
              <a:gsLst>
                <a:gs pos="0">
                  <a:schemeClr val="tx1"/>
                </a:gs>
                <a:gs pos="84000">
                  <a:schemeClr val="tx1">
                    <a:alpha val="0"/>
                  </a:schemeClr>
                </a:gs>
              </a:gsLst>
              <a:lin ang="1596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缺角矩形 22"/>
          <p:cNvSpPr/>
          <p:nvPr>
            <p:custDataLst>
              <p:tags r:id="rId16"/>
            </p:custDataLst>
          </p:nvPr>
        </p:nvSpPr>
        <p:spPr>
          <a:xfrm rot="20760000">
            <a:off x="7592037" y="3300061"/>
            <a:ext cx="155988" cy="155975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缺角矩形 23"/>
          <p:cNvSpPr/>
          <p:nvPr>
            <p:custDataLst>
              <p:tags r:id="rId17"/>
            </p:custDataLst>
          </p:nvPr>
        </p:nvSpPr>
        <p:spPr>
          <a:xfrm rot="20220000">
            <a:off x="8343399" y="2558426"/>
            <a:ext cx="106140" cy="106132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3193290" y="1780434"/>
            <a:ext cx="1944767" cy="1484728"/>
          </a:xfrm>
        </p:spPr>
        <p:txBody>
          <a:bodyPr wrap="square" anchor="b">
            <a:normAutofit/>
          </a:bodyPr>
          <a:lstStyle>
            <a:lvl1pPr>
              <a:defRPr sz="80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r="2429"/>
          <a:stretch>
            <a:fillRect/>
          </a:stretch>
        </p:blipFill>
        <p:spPr>
          <a:xfrm flipV="1">
            <a:off x="8621486" y="5547914"/>
            <a:ext cx="5602514" cy="24530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2000" y="1143000"/>
            <a:ext cx="3111500" cy="3224087"/>
          </a:xfrm>
          <a:prstGeom prst="rect">
            <a:avLst/>
          </a:prstGeom>
        </p:spPr>
      </p:pic>
      <p:pic>
        <p:nvPicPr>
          <p:cNvPr id="11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2000" y="2421568"/>
            <a:ext cx="763281" cy="1266449"/>
          </a:xfrm>
          <a:prstGeom prst="rect">
            <a:avLst/>
          </a:prstGeom>
        </p:spPr>
      </p:pic>
      <p:sp>
        <p:nvSpPr>
          <p:cNvPr id="15" name="弧形 14"/>
          <p:cNvSpPr/>
          <p:nvPr>
            <p:custDataLst>
              <p:tags r:id="rId7"/>
            </p:custDataLst>
          </p:nvPr>
        </p:nvSpPr>
        <p:spPr>
          <a:xfrm rot="20100000" flipH="1" flipV="1">
            <a:off x="9105628" y="5817322"/>
            <a:ext cx="4634230" cy="1207636"/>
          </a:xfrm>
          <a:prstGeom prst="arc">
            <a:avLst>
              <a:gd name="adj1" fmla="val 19800404"/>
              <a:gd name="adj2" fmla="val 11391698"/>
            </a:avLst>
          </a:prstGeom>
          <a:ln w="3175">
            <a:gradFill>
              <a:gsLst>
                <a:gs pos="0">
                  <a:schemeClr val="tx1"/>
                </a:gs>
                <a:gs pos="84000">
                  <a:schemeClr val="tx1">
                    <a:alpha val="0"/>
                  </a:schemeClr>
                </a:gs>
              </a:gsLst>
              <a:lin ang="1596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缺角矩形 15"/>
          <p:cNvSpPr/>
          <p:nvPr>
            <p:custDataLst>
              <p:tags r:id="rId8"/>
            </p:custDataLst>
          </p:nvPr>
        </p:nvSpPr>
        <p:spPr>
          <a:xfrm rot="20760000" flipH="1" flipV="1">
            <a:off x="12149145" y="5210532"/>
            <a:ext cx="431561" cy="431468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缺角矩形 13"/>
          <p:cNvSpPr/>
          <p:nvPr>
            <p:custDataLst>
              <p:tags r:id="rId9"/>
            </p:custDataLst>
          </p:nvPr>
        </p:nvSpPr>
        <p:spPr>
          <a:xfrm rot="20220000" flipH="1" flipV="1">
            <a:off x="10191664" y="7291208"/>
            <a:ext cx="293652" cy="293589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缺角矩形 28"/>
          <p:cNvSpPr/>
          <p:nvPr>
            <p:custDataLst>
              <p:tags r:id="rId10"/>
            </p:custDataLst>
          </p:nvPr>
        </p:nvSpPr>
        <p:spPr>
          <a:xfrm>
            <a:off x="2741968" y="1879029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缺角矩形 29"/>
          <p:cNvSpPr/>
          <p:nvPr>
            <p:custDataLst>
              <p:tags r:id="rId11"/>
            </p:custDataLst>
          </p:nvPr>
        </p:nvSpPr>
        <p:spPr>
          <a:xfrm>
            <a:off x="2741968" y="2089849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缺角矩形 30"/>
          <p:cNvSpPr/>
          <p:nvPr>
            <p:custDataLst>
              <p:tags r:id="rId12"/>
            </p:custDataLst>
          </p:nvPr>
        </p:nvSpPr>
        <p:spPr>
          <a:xfrm>
            <a:off x="2741968" y="2300669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>
            <p:custDataLst>
              <p:tags r:id="rId13"/>
            </p:custDataLst>
          </p:nvPr>
        </p:nvCxnSpPr>
        <p:spPr>
          <a:xfrm>
            <a:off x="2815628" y="3157919"/>
            <a:ext cx="0" cy="3261360"/>
          </a:xfrm>
          <a:prstGeom prst="line">
            <a:avLst/>
          </a:prstGeom>
          <a:ln>
            <a:gradFill>
              <a:gsLst>
                <a:gs pos="0">
                  <a:srgbClr val="000000">
                    <a:alpha val="0"/>
                  </a:srgb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缺角矩形 25"/>
          <p:cNvSpPr/>
          <p:nvPr>
            <p:custDataLst>
              <p:tags r:id="rId14"/>
            </p:custDataLst>
          </p:nvPr>
        </p:nvSpPr>
        <p:spPr>
          <a:xfrm>
            <a:off x="2741333" y="6732969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缺角矩形 26"/>
          <p:cNvSpPr/>
          <p:nvPr>
            <p:custDataLst>
              <p:tags r:id="rId15"/>
            </p:custDataLst>
          </p:nvPr>
        </p:nvSpPr>
        <p:spPr>
          <a:xfrm>
            <a:off x="2741333" y="6943789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缺角矩形 27"/>
          <p:cNvSpPr/>
          <p:nvPr>
            <p:custDataLst>
              <p:tags r:id="rId16"/>
            </p:custDataLst>
          </p:nvPr>
        </p:nvSpPr>
        <p:spPr>
          <a:xfrm>
            <a:off x="2741333" y="7154609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7"/>
            </p:custDataLst>
          </p:nvPr>
        </p:nvSpPr>
        <p:spPr>
          <a:xfrm>
            <a:off x="13023001" y="2097400"/>
            <a:ext cx="491666" cy="24441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8"/>
            </p:custDataLst>
          </p:nvPr>
        </p:nvSpPr>
        <p:spPr>
          <a:xfrm>
            <a:off x="13023001" y="1971641"/>
            <a:ext cx="491666" cy="24441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19"/>
            </p:custDataLst>
          </p:nvPr>
        </p:nvSpPr>
        <p:spPr>
          <a:xfrm>
            <a:off x="13023001" y="1845882"/>
            <a:ext cx="491666" cy="24441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4513291" y="4249361"/>
            <a:ext cx="7117391" cy="1209199"/>
          </a:xfrm>
        </p:spPr>
        <p:txBody>
          <a:bodyPr wrap="square" anchor="b">
            <a:normAutofit/>
          </a:bodyPr>
          <a:lstStyle>
            <a:lvl1pPr algn="l">
              <a:defRPr sz="7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1"/>
            </p:custDataLst>
          </p:nvPr>
        </p:nvSpPr>
        <p:spPr>
          <a:xfrm>
            <a:off x="4513291" y="5541160"/>
            <a:ext cx="4983908" cy="973940"/>
          </a:xfrm>
        </p:spPr>
        <p:txBody>
          <a:bodyPr wrap="square">
            <a:normAutofit/>
          </a:bodyPr>
          <a:lstStyle>
            <a:lvl1pPr marL="0" indent="0" algn="l">
              <a:buNone/>
              <a:defRPr sz="2665">
                <a:solidFill>
                  <a:schemeClr val="tx1"/>
                </a:solidFill>
                <a:latin typeface="+mn-ea"/>
                <a:ea typeface="+mn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4513291" y="2086039"/>
            <a:ext cx="7119909" cy="1977770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9065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2727960" y="2444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204200" y="2444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726800" y="1503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727960" y="2444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3735" b="1">
                <a:latin typeface="+mn-ea"/>
                <a:ea typeface="+mn-ea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2727960" y="3018099"/>
            <a:ext cx="5323840" cy="4300276"/>
          </a:xfrm>
        </p:spPr>
        <p:txBody>
          <a:bodyPr wrap="square">
            <a:normAutofit/>
          </a:bodyPr>
          <a:lstStyle>
            <a:lvl1pPr>
              <a:defRPr sz="2935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8204200" y="2444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3735" b="1">
                <a:latin typeface="+mn-ea"/>
                <a:ea typeface="+mn-ea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8204200" y="3018099"/>
            <a:ext cx="5323840" cy="4300276"/>
          </a:xfrm>
        </p:spPr>
        <p:txBody>
          <a:bodyPr wrap="square">
            <a:normAutofit/>
          </a:bodyPr>
          <a:lstStyle>
            <a:lvl1pPr>
              <a:defRPr sz="2935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27960" y="1503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726800" y="1503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727960" y="2444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3200" b="0">
                <a:latin typeface="+mn-ea"/>
                <a:ea typeface="+mn-ea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2032000" y="1143000"/>
            <a:ext cx="1421765" cy="101219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4284"/>
          <a:stretch>
            <a:fillRect/>
          </a:stretch>
        </p:blipFill>
        <p:spPr>
          <a:xfrm>
            <a:off x="12714513" y="1143000"/>
            <a:ext cx="1509487" cy="1488596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3" r="4284"/>
          <a:stretch>
            <a:fillRect/>
          </a:stretch>
        </p:blipFill>
        <p:spPr>
          <a:xfrm flipV="1">
            <a:off x="11386300" y="6873959"/>
            <a:ext cx="2837701" cy="1127041"/>
          </a:xfrm>
          <a:prstGeom prst="rect">
            <a:avLst/>
          </a:prstGeom>
        </p:spPr>
      </p:pic>
      <p:sp>
        <p:nvSpPr>
          <p:cNvPr id="63" name="缺角矩形 62"/>
          <p:cNvSpPr/>
          <p:nvPr userDrawn="1">
            <p:custDataLst>
              <p:tags r:id="rId8"/>
            </p:custDataLst>
          </p:nvPr>
        </p:nvSpPr>
        <p:spPr>
          <a:xfrm>
            <a:off x="13392150" y="1895475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缺角矩形 63"/>
          <p:cNvSpPr/>
          <p:nvPr userDrawn="1">
            <p:custDataLst>
              <p:tags r:id="rId9"/>
            </p:custDataLst>
          </p:nvPr>
        </p:nvSpPr>
        <p:spPr>
          <a:xfrm>
            <a:off x="13392150" y="2106295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缺角矩形 64"/>
          <p:cNvSpPr/>
          <p:nvPr userDrawn="1">
            <p:custDataLst>
              <p:tags r:id="rId10"/>
            </p:custDataLst>
          </p:nvPr>
        </p:nvSpPr>
        <p:spPr>
          <a:xfrm>
            <a:off x="13392150" y="2317115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/>
          <p:cNvCxnSpPr/>
          <p:nvPr userDrawn="1">
            <p:custDataLst>
              <p:tags r:id="rId11"/>
            </p:custDataLst>
          </p:nvPr>
        </p:nvCxnSpPr>
        <p:spPr>
          <a:xfrm>
            <a:off x="13465697" y="3174492"/>
            <a:ext cx="0" cy="3261360"/>
          </a:xfrm>
          <a:prstGeom prst="line">
            <a:avLst/>
          </a:prstGeom>
          <a:ln>
            <a:gradFill>
              <a:gsLst>
                <a:gs pos="0">
                  <a:srgbClr val="000000">
                    <a:alpha val="0"/>
                  </a:srgb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缺角矩形 66"/>
          <p:cNvSpPr/>
          <p:nvPr userDrawn="1">
            <p:custDataLst>
              <p:tags r:id="rId12"/>
            </p:custDataLst>
          </p:nvPr>
        </p:nvSpPr>
        <p:spPr>
          <a:xfrm>
            <a:off x="13391402" y="6749542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缺角矩形 67"/>
          <p:cNvSpPr/>
          <p:nvPr userDrawn="1">
            <p:custDataLst>
              <p:tags r:id="rId13"/>
            </p:custDataLst>
          </p:nvPr>
        </p:nvSpPr>
        <p:spPr>
          <a:xfrm>
            <a:off x="13391402" y="6960362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缺角矩形 68"/>
          <p:cNvSpPr/>
          <p:nvPr userDrawn="1">
            <p:custDataLst>
              <p:tags r:id="rId14"/>
            </p:custDataLst>
          </p:nvPr>
        </p:nvSpPr>
        <p:spPr>
          <a:xfrm>
            <a:off x="13391402" y="7171182"/>
            <a:ext cx="144145" cy="143510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 userDrawn="1">
            <p:custDataLst>
              <p:tags r:id="rId15"/>
            </p:custDataLst>
          </p:nvPr>
        </p:nvSpPr>
        <p:spPr>
          <a:xfrm>
            <a:off x="2720454" y="2080826"/>
            <a:ext cx="491666" cy="24441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 userDrawn="1">
            <p:custDataLst>
              <p:tags r:id="rId16"/>
            </p:custDataLst>
          </p:nvPr>
        </p:nvSpPr>
        <p:spPr>
          <a:xfrm>
            <a:off x="2720454" y="1955067"/>
            <a:ext cx="491666" cy="24441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 userDrawn="1">
            <p:custDataLst>
              <p:tags r:id="rId17"/>
            </p:custDataLst>
          </p:nvPr>
        </p:nvSpPr>
        <p:spPr>
          <a:xfrm>
            <a:off x="2720454" y="1829308"/>
            <a:ext cx="491666" cy="24441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弧形 72"/>
          <p:cNvSpPr/>
          <p:nvPr userDrawn="1">
            <p:custDataLst>
              <p:tags r:id="rId18"/>
            </p:custDataLst>
          </p:nvPr>
        </p:nvSpPr>
        <p:spPr>
          <a:xfrm rot="1500000" flipV="1">
            <a:off x="2589827" y="6238441"/>
            <a:ext cx="3823001" cy="996238"/>
          </a:xfrm>
          <a:prstGeom prst="arc">
            <a:avLst>
              <a:gd name="adj1" fmla="val 19800404"/>
              <a:gd name="adj2" fmla="val 11391698"/>
            </a:avLst>
          </a:prstGeom>
          <a:ln w="3175">
            <a:gradFill>
              <a:gsLst>
                <a:gs pos="0">
                  <a:schemeClr val="tx1"/>
                </a:gs>
                <a:gs pos="84000">
                  <a:schemeClr val="tx1">
                    <a:alpha val="0"/>
                  </a:schemeClr>
                </a:gs>
              </a:gsLst>
              <a:lin ang="1596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缺角矩形 73"/>
          <p:cNvSpPr/>
          <p:nvPr userDrawn="1">
            <p:custDataLst>
              <p:tags r:id="rId19"/>
            </p:custDataLst>
          </p:nvPr>
        </p:nvSpPr>
        <p:spPr>
          <a:xfrm rot="840000" flipV="1">
            <a:off x="3546068" y="5737871"/>
            <a:ext cx="356016" cy="355939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缺角矩形 74"/>
          <p:cNvSpPr/>
          <p:nvPr userDrawn="1">
            <p:custDataLst>
              <p:tags r:id="rId20"/>
            </p:custDataLst>
          </p:nvPr>
        </p:nvSpPr>
        <p:spPr>
          <a:xfrm rot="1380000" flipV="1">
            <a:off x="5274656" y="7454321"/>
            <a:ext cx="242248" cy="242196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r="2429"/>
          <a:stretch>
            <a:fillRect/>
          </a:stretch>
        </p:blipFill>
        <p:spPr>
          <a:xfrm flipH="1" flipV="1">
            <a:off x="2032000" y="5874657"/>
            <a:ext cx="4620931" cy="2126343"/>
          </a:xfrm>
          <a:prstGeom prst="rect">
            <a:avLst/>
          </a:prstGeom>
        </p:spPr>
      </p:pic>
      <p:sp>
        <p:nvSpPr>
          <p:cNvPr id="77" name="文本框 76"/>
          <p:cNvSpPr txBox="1"/>
          <p:nvPr userDrawn="1">
            <p:custDataLst>
              <p:tags r:id="rId22"/>
            </p:custDataLst>
          </p:nvPr>
        </p:nvSpPr>
        <p:spPr>
          <a:xfrm>
            <a:off x="7218680" y="4869212"/>
            <a:ext cx="83820" cy="27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8" h="871">
                <a:moveTo>
                  <a:pt x="236" y="0"/>
                </a:moveTo>
                <a:lnTo>
                  <a:pt x="268" y="0"/>
                </a:lnTo>
                <a:lnTo>
                  <a:pt x="268" y="34"/>
                </a:lnTo>
                <a:lnTo>
                  <a:pt x="238" y="36"/>
                </a:lnTo>
                <a:cubicBezTo>
                  <a:pt x="212" y="38"/>
                  <a:pt x="192" y="47"/>
                  <a:pt x="180" y="62"/>
                </a:cubicBezTo>
                <a:cubicBezTo>
                  <a:pt x="167" y="77"/>
                  <a:pt x="161" y="98"/>
                  <a:pt x="161" y="125"/>
                </a:cubicBezTo>
                <a:cubicBezTo>
                  <a:pt x="161" y="145"/>
                  <a:pt x="164" y="166"/>
                  <a:pt x="169" y="186"/>
                </a:cubicBezTo>
                <a:cubicBezTo>
                  <a:pt x="174" y="206"/>
                  <a:pt x="180" y="227"/>
                  <a:pt x="185" y="247"/>
                </a:cubicBezTo>
                <a:cubicBezTo>
                  <a:pt x="190" y="267"/>
                  <a:pt x="193" y="287"/>
                  <a:pt x="193" y="306"/>
                </a:cubicBezTo>
                <a:cubicBezTo>
                  <a:pt x="193" y="338"/>
                  <a:pt x="184" y="365"/>
                  <a:pt x="166" y="389"/>
                </a:cubicBezTo>
                <a:cubicBezTo>
                  <a:pt x="148" y="412"/>
                  <a:pt x="115" y="428"/>
                  <a:pt x="66" y="436"/>
                </a:cubicBezTo>
                <a:cubicBezTo>
                  <a:pt x="115" y="444"/>
                  <a:pt x="148" y="459"/>
                  <a:pt x="166" y="483"/>
                </a:cubicBezTo>
                <a:cubicBezTo>
                  <a:pt x="184" y="506"/>
                  <a:pt x="193" y="533"/>
                  <a:pt x="193" y="565"/>
                </a:cubicBezTo>
                <a:cubicBezTo>
                  <a:pt x="193" y="585"/>
                  <a:pt x="190" y="605"/>
                  <a:pt x="185" y="625"/>
                </a:cubicBezTo>
                <a:cubicBezTo>
                  <a:pt x="180" y="645"/>
                  <a:pt x="174" y="665"/>
                  <a:pt x="169" y="686"/>
                </a:cubicBezTo>
                <a:cubicBezTo>
                  <a:pt x="164" y="706"/>
                  <a:pt x="161" y="727"/>
                  <a:pt x="161" y="747"/>
                </a:cubicBezTo>
                <a:cubicBezTo>
                  <a:pt x="161" y="774"/>
                  <a:pt x="167" y="794"/>
                  <a:pt x="180" y="809"/>
                </a:cubicBezTo>
                <a:cubicBezTo>
                  <a:pt x="192" y="824"/>
                  <a:pt x="212" y="833"/>
                  <a:pt x="238" y="835"/>
                </a:cubicBezTo>
                <a:lnTo>
                  <a:pt x="268" y="838"/>
                </a:lnTo>
                <a:lnTo>
                  <a:pt x="268" y="871"/>
                </a:lnTo>
                <a:lnTo>
                  <a:pt x="236" y="871"/>
                </a:lnTo>
                <a:cubicBezTo>
                  <a:pt x="180" y="871"/>
                  <a:pt x="136" y="861"/>
                  <a:pt x="103" y="840"/>
                </a:cubicBezTo>
                <a:cubicBezTo>
                  <a:pt x="69" y="819"/>
                  <a:pt x="53" y="787"/>
                  <a:pt x="53" y="743"/>
                </a:cubicBezTo>
                <a:cubicBezTo>
                  <a:pt x="53" y="724"/>
                  <a:pt x="56" y="706"/>
                  <a:pt x="61" y="688"/>
                </a:cubicBezTo>
                <a:cubicBezTo>
                  <a:pt x="67" y="671"/>
                  <a:pt x="74" y="655"/>
                  <a:pt x="81" y="639"/>
                </a:cubicBezTo>
                <a:cubicBezTo>
                  <a:pt x="89" y="622"/>
                  <a:pt x="95" y="607"/>
                  <a:pt x="101" y="591"/>
                </a:cubicBezTo>
                <a:cubicBezTo>
                  <a:pt x="106" y="576"/>
                  <a:pt x="109" y="560"/>
                  <a:pt x="109" y="545"/>
                </a:cubicBezTo>
                <a:cubicBezTo>
                  <a:pt x="109" y="530"/>
                  <a:pt x="106" y="517"/>
                  <a:pt x="100" y="504"/>
                </a:cubicBezTo>
                <a:cubicBezTo>
                  <a:pt x="94" y="492"/>
                  <a:pt x="83" y="481"/>
                  <a:pt x="68" y="472"/>
                </a:cubicBezTo>
                <a:cubicBezTo>
                  <a:pt x="52" y="463"/>
                  <a:pt x="30" y="456"/>
                  <a:pt x="0" y="452"/>
                </a:cubicBezTo>
                <a:lnTo>
                  <a:pt x="0" y="419"/>
                </a:lnTo>
                <a:cubicBezTo>
                  <a:pt x="30" y="415"/>
                  <a:pt x="52" y="408"/>
                  <a:pt x="68" y="399"/>
                </a:cubicBezTo>
                <a:cubicBezTo>
                  <a:pt x="83" y="390"/>
                  <a:pt x="94" y="380"/>
                  <a:pt x="100" y="367"/>
                </a:cubicBezTo>
                <a:cubicBezTo>
                  <a:pt x="106" y="355"/>
                  <a:pt x="109" y="342"/>
                  <a:pt x="109" y="327"/>
                </a:cubicBezTo>
                <a:cubicBezTo>
                  <a:pt x="109" y="312"/>
                  <a:pt x="106" y="296"/>
                  <a:pt x="101" y="280"/>
                </a:cubicBezTo>
                <a:cubicBezTo>
                  <a:pt x="95" y="265"/>
                  <a:pt x="89" y="249"/>
                  <a:pt x="81" y="233"/>
                </a:cubicBezTo>
                <a:cubicBezTo>
                  <a:pt x="74" y="217"/>
                  <a:pt x="67" y="200"/>
                  <a:pt x="61" y="183"/>
                </a:cubicBezTo>
                <a:cubicBezTo>
                  <a:pt x="56" y="166"/>
                  <a:pt x="53" y="148"/>
                  <a:pt x="53" y="128"/>
                </a:cubicBezTo>
                <a:cubicBezTo>
                  <a:pt x="53" y="85"/>
                  <a:pt x="69" y="52"/>
                  <a:pt x="103" y="31"/>
                </a:cubicBezTo>
                <a:cubicBezTo>
                  <a:pt x="136" y="10"/>
                  <a:pt x="180" y="0"/>
                  <a:pt x="236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4400">
              <a:solidFill>
                <a:schemeClr val="tx1"/>
              </a:solidFill>
              <a:latin typeface="+mn-ea"/>
              <a:cs typeface="思源黑体 CN Light" panose="020B0300000000000000" charset="-122"/>
              <a:sym typeface="+mn-ea"/>
            </a:endParaRPr>
          </a:p>
        </p:txBody>
      </p:sp>
      <p:sp>
        <p:nvSpPr>
          <p:cNvPr id="78" name="文本框 77"/>
          <p:cNvSpPr txBox="1"/>
          <p:nvPr userDrawn="1">
            <p:custDataLst>
              <p:tags r:id="rId23"/>
            </p:custDataLst>
          </p:nvPr>
        </p:nvSpPr>
        <p:spPr>
          <a:xfrm flipH="1">
            <a:off x="8953500" y="4869212"/>
            <a:ext cx="83820" cy="27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8" h="871">
                <a:moveTo>
                  <a:pt x="236" y="0"/>
                </a:moveTo>
                <a:lnTo>
                  <a:pt x="268" y="0"/>
                </a:lnTo>
                <a:lnTo>
                  <a:pt x="268" y="34"/>
                </a:lnTo>
                <a:lnTo>
                  <a:pt x="238" y="36"/>
                </a:lnTo>
                <a:cubicBezTo>
                  <a:pt x="212" y="38"/>
                  <a:pt x="192" y="47"/>
                  <a:pt x="180" y="62"/>
                </a:cubicBezTo>
                <a:cubicBezTo>
                  <a:pt x="167" y="77"/>
                  <a:pt x="161" y="98"/>
                  <a:pt x="161" y="125"/>
                </a:cubicBezTo>
                <a:cubicBezTo>
                  <a:pt x="161" y="145"/>
                  <a:pt x="164" y="166"/>
                  <a:pt x="169" y="186"/>
                </a:cubicBezTo>
                <a:cubicBezTo>
                  <a:pt x="174" y="206"/>
                  <a:pt x="180" y="227"/>
                  <a:pt x="185" y="247"/>
                </a:cubicBezTo>
                <a:cubicBezTo>
                  <a:pt x="190" y="267"/>
                  <a:pt x="193" y="287"/>
                  <a:pt x="193" y="306"/>
                </a:cubicBezTo>
                <a:cubicBezTo>
                  <a:pt x="193" y="338"/>
                  <a:pt x="184" y="365"/>
                  <a:pt x="166" y="389"/>
                </a:cubicBezTo>
                <a:cubicBezTo>
                  <a:pt x="148" y="412"/>
                  <a:pt x="115" y="428"/>
                  <a:pt x="66" y="436"/>
                </a:cubicBezTo>
                <a:cubicBezTo>
                  <a:pt x="115" y="444"/>
                  <a:pt x="148" y="459"/>
                  <a:pt x="166" y="483"/>
                </a:cubicBezTo>
                <a:cubicBezTo>
                  <a:pt x="184" y="506"/>
                  <a:pt x="193" y="533"/>
                  <a:pt x="193" y="565"/>
                </a:cubicBezTo>
                <a:cubicBezTo>
                  <a:pt x="193" y="585"/>
                  <a:pt x="190" y="605"/>
                  <a:pt x="185" y="625"/>
                </a:cubicBezTo>
                <a:cubicBezTo>
                  <a:pt x="180" y="645"/>
                  <a:pt x="174" y="665"/>
                  <a:pt x="169" y="686"/>
                </a:cubicBezTo>
                <a:cubicBezTo>
                  <a:pt x="164" y="706"/>
                  <a:pt x="161" y="727"/>
                  <a:pt x="161" y="747"/>
                </a:cubicBezTo>
                <a:cubicBezTo>
                  <a:pt x="161" y="774"/>
                  <a:pt x="167" y="794"/>
                  <a:pt x="180" y="809"/>
                </a:cubicBezTo>
                <a:cubicBezTo>
                  <a:pt x="192" y="824"/>
                  <a:pt x="212" y="833"/>
                  <a:pt x="238" y="835"/>
                </a:cubicBezTo>
                <a:lnTo>
                  <a:pt x="268" y="838"/>
                </a:lnTo>
                <a:lnTo>
                  <a:pt x="268" y="871"/>
                </a:lnTo>
                <a:lnTo>
                  <a:pt x="236" y="871"/>
                </a:lnTo>
                <a:cubicBezTo>
                  <a:pt x="180" y="871"/>
                  <a:pt x="136" y="861"/>
                  <a:pt x="103" y="840"/>
                </a:cubicBezTo>
                <a:cubicBezTo>
                  <a:pt x="69" y="819"/>
                  <a:pt x="53" y="787"/>
                  <a:pt x="53" y="743"/>
                </a:cubicBezTo>
                <a:cubicBezTo>
                  <a:pt x="53" y="724"/>
                  <a:pt x="56" y="706"/>
                  <a:pt x="61" y="688"/>
                </a:cubicBezTo>
                <a:cubicBezTo>
                  <a:pt x="67" y="671"/>
                  <a:pt x="74" y="655"/>
                  <a:pt x="81" y="639"/>
                </a:cubicBezTo>
                <a:cubicBezTo>
                  <a:pt x="89" y="622"/>
                  <a:pt x="95" y="607"/>
                  <a:pt x="101" y="591"/>
                </a:cubicBezTo>
                <a:cubicBezTo>
                  <a:pt x="106" y="576"/>
                  <a:pt x="109" y="560"/>
                  <a:pt x="109" y="545"/>
                </a:cubicBezTo>
                <a:cubicBezTo>
                  <a:pt x="109" y="530"/>
                  <a:pt x="106" y="517"/>
                  <a:pt x="100" y="504"/>
                </a:cubicBezTo>
                <a:cubicBezTo>
                  <a:pt x="94" y="492"/>
                  <a:pt x="83" y="481"/>
                  <a:pt x="68" y="472"/>
                </a:cubicBezTo>
                <a:cubicBezTo>
                  <a:pt x="52" y="463"/>
                  <a:pt x="30" y="456"/>
                  <a:pt x="0" y="452"/>
                </a:cubicBezTo>
                <a:lnTo>
                  <a:pt x="0" y="419"/>
                </a:lnTo>
                <a:cubicBezTo>
                  <a:pt x="30" y="415"/>
                  <a:pt x="52" y="408"/>
                  <a:pt x="68" y="399"/>
                </a:cubicBezTo>
                <a:cubicBezTo>
                  <a:pt x="83" y="390"/>
                  <a:pt x="94" y="380"/>
                  <a:pt x="100" y="367"/>
                </a:cubicBezTo>
                <a:cubicBezTo>
                  <a:pt x="106" y="355"/>
                  <a:pt x="109" y="342"/>
                  <a:pt x="109" y="327"/>
                </a:cubicBezTo>
                <a:cubicBezTo>
                  <a:pt x="109" y="312"/>
                  <a:pt x="106" y="296"/>
                  <a:pt x="101" y="280"/>
                </a:cubicBezTo>
                <a:cubicBezTo>
                  <a:pt x="95" y="265"/>
                  <a:pt x="89" y="249"/>
                  <a:pt x="81" y="233"/>
                </a:cubicBezTo>
                <a:cubicBezTo>
                  <a:pt x="74" y="217"/>
                  <a:pt x="67" y="200"/>
                  <a:pt x="61" y="183"/>
                </a:cubicBezTo>
                <a:cubicBezTo>
                  <a:pt x="56" y="166"/>
                  <a:pt x="53" y="148"/>
                  <a:pt x="53" y="128"/>
                </a:cubicBezTo>
                <a:cubicBezTo>
                  <a:pt x="53" y="85"/>
                  <a:pt x="69" y="52"/>
                  <a:pt x="103" y="31"/>
                </a:cubicBezTo>
                <a:cubicBezTo>
                  <a:pt x="136" y="10"/>
                  <a:pt x="180" y="0"/>
                  <a:pt x="236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4400" dirty="0">
              <a:solidFill>
                <a:schemeClr val="tx1"/>
              </a:solidFill>
              <a:latin typeface="+mn-ea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4"/>
            </p:custDataLst>
          </p:nvPr>
        </p:nvSpPr>
        <p:spPr>
          <a:xfrm>
            <a:off x="3489146" y="2199478"/>
            <a:ext cx="9277708" cy="2399522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8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10642600" y="7499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8"/>
            </p:custDataLst>
          </p:nvPr>
        </p:nvSpPr>
        <p:spPr>
          <a:xfrm>
            <a:off x="7260590" y="4754372"/>
            <a:ext cx="1720849" cy="504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026183" y="1819454"/>
            <a:ext cx="832000" cy="51200"/>
          </a:xfrm>
          <a:prstGeom prst="rect">
            <a:avLst/>
          </a:prstGeom>
          <a:solidFill>
            <a:srgbClr val="33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33495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60313" y="0"/>
            <a:ext cx="1895687" cy="13495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5" r="4284"/>
          <a:stretch>
            <a:fillRect/>
          </a:stretch>
        </p:blipFill>
        <p:spPr>
          <a:xfrm flipH="1">
            <a:off x="0" y="0"/>
            <a:ext cx="2012649" cy="19847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r="2429"/>
          <a:stretch>
            <a:fillRect/>
          </a:stretch>
        </p:blipFill>
        <p:spPr>
          <a:xfrm flipV="1">
            <a:off x="8094133" y="5388279"/>
            <a:ext cx="8161867" cy="37557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3" r="4284"/>
          <a:stretch>
            <a:fillRect/>
          </a:stretch>
        </p:blipFill>
        <p:spPr>
          <a:xfrm flipH="1" flipV="1">
            <a:off x="0" y="7641279"/>
            <a:ext cx="3783601" cy="1502721"/>
          </a:xfrm>
          <a:prstGeom prst="rect">
            <a:avLst/>
          </a:prstGeom>
        </p:spPr>
      </p:pic>
      <p:sp>
        <p:nvSpPr>
          <p:cNvPr id="16" name="弧形 15"/>
          <p:cNvSpPr/>
          <p:nvPr>
            <p:custDataLst>
              <p:tags r:id="rId9"/>
            </p:custDataLst>
          </p:nvPr>
        </p:nvSpPr>
        <p:spPr>
          <a:xfrm rot="20100000">
            <a:off x="8161867" y="3436299"/>
            <a:ext cx="6430084" cy="1348983"/>
          </a:xfrm>
          <a:prstGeom prst="arc">
            <a:avLst>
              <a:gd name="adj1" fmla="val 19800404"/>
              <a:gd name="adj2" fmla="val 11391698"/>
            </a:avLst>
          </a:prstGeom>
          <a:ln w="12700">
            <a:gradFill>
              <a:gsLst>
                <a:gs pos="0">
                  <a:schemeClr val="tx1"/>
                </a:gs>
                <a:gs pos="84000">
                  <a:schemeClr val="tx1">
                    <a:alpha val="0"/>
                  </a:schemeClr>
                </a:gs>
              </a:gsLst>
              <a:lin ang="1596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缺角矩形 16"/>
          <p:cNvSpPr/>
          <p:nvPr>
            <p:custDataLst>
              <p:tags r:id="rId10"/>
            </p:custDataLst>
          </p:nvPr>
        </p:nvSpPr>
        <p:spPr>
          <a:xfrm rot="20760000">
            <a:off x="9860843" y="5102611"/>
            <a:ext cx="482007" cy="481969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缺角矩形 7"/>
          <p:cNvSpPr/>
          <p:nvPr>
            <p:custDataLst>
              <p:tags r:id="rId11"/>
            </p:custDataLst>
          </p:nvPr>
        </p:nvSpPr>
        <p:spPr>
          <a:xfrm rot="20220000">
            <a:off x="12182577" y="2810933"/>
            <a:ext cx="327977" cy="327952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缺角矩形 26"/>
          <p:cNvSpPr/>
          <p:nvPr>
            <p:custDataLst>
              <p:tags r:id="rId12"/>
            </p:custDataLst>
          </p:nvPr>
        </p:nvSpPr>
        <p:spPr>
          <a:xfrm>
            <a:off x="15146716" y="1003469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缺角矩形 27"/>
          <p:cNvSpPr/>
          <p:nvPr>
            <p:custDataLst>
              <p:tags r:id="rId13"/>
            </p:custDataLst>
          </p:nvPr>
        </p:nvSpPr>
        <p:spPr>
          <a:xfrm>
            <a:off x="15146716" y="1284563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缺角矩形 28"/>
          <p:cNvSpPr/>
          <p:nvPr>
            <p:custDataLst>
              <p:tags r:id="rId14"/>
            </p:custDataLst>
          </p:nvPr>
        </p:nvSpPr>
        <p:spPr>
          <a:xfrm>
            <a:off x="15146716" y="1565656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1" name="直接连接符 20"/>
          <p:cNvCxnSpPr/>
          <p:nvPr>
            <p:custDataLst>
              <p:tags r:id="rId15"/>
            </p:custDataLst>
          </p:nvPr>
        </p:nvCxnSpPr>
        <p:spPr>
          <a:xfrm>
            <a:off x="15244929" y="2708656"/>
            <a:ext cx="0" cy="4348480"/>
          </a:xfrm>
          <a:prstGeom prst="line">
            <a:avLst/>
          </a:prstGeom>
          <a:ln>
            <a:gradFill>
              <a:gsLst>
                <a:gs pos="0">
                  <a:srgbClr val="000000">
                    <a:alpha val="0"/>
                  </a:srgb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缺角矩形 22"/>
          <p:cNvSpPr/>
          <p:nvPr>
            <p:custDataLst>
              <p:tags r:id="rId16"/>
            </p:custDataLst>
          </p:nvPr>
        </p:nvSpPr>
        <p:spPr>
          <a:xfrm>
            <a:off x="15145869" y="7475389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缺角矩形 24"/>
          <p:cNvSpPr/>
          <p:nvPr>
            <p:custDataLst>
              <p:tags r:id="rId17"/>
            </p:custDataLst>
          </p:nvPr>
        </p:nvSpPr>
        <p:spPr>
          <a:xfrm>
            <a:off x="15145869" y="7756483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缺角矩形 25"/>
          <p:cNvSpPr/>
          <p:nvPr>
            <p:custDataLst>
              <p:tags r:id="rId18"/>
            </p:custDataLst>
          </p:nvPr>
        </p:nvSpPr>
        <p:spPr>
          <a:xfrm>
            <a:off x="15145869" y="8037576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椭圆 30"/>
          <p:cNvSpPr/>
          <p:nvPr>
            <p:custDataLst>
              <p:tags r:id="rId19"/>
            </p:custDataLst>
          </p:nvPr>
        </p:nvSpPr>
        <p:spPr>
          <a:xfrm>
            <a:off x="917939" y="1250435"/>
            <a:ext cx="655555" cy="32588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椭圆 31"/>
          <p:cNvSpPr/>
          <p:nvPr>
            <p:custDataLst>
              <p:tags r:id="rId20"/>
            </p:custDataLst>
          </p:nvPr>
        </p:nvSpPr>
        <p:spPr>
          <a:xfrm>
            <a:off x="917939" y="1082756"/>
            <a:ext cx="655555" cy="32588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椭圆 32"/>
          <p:cNvSpPr/>
          <p:nvPr>
            <p:custDataLst>
              <p:tags r:id="rId21"/>
            </p:custDataLst>
          </p:nvPr>
        </p:nvSpPr>
        <p:spPr>
          <a:xfrm>
            <a:off x="917939" y="915077"/>
            <a:ext cx="655555" cy="32588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椭圆 34"/>
          <p:cNvSpPr/>
          <p:nvPr>
            <p:custDataLst>
              <p:tags r:id="rId22"/>
            </p:custDataLst>
          </p:nvPr>
        </p:nvSpPr>
        <p:spPr>
          <a:xfrm>
            <a:off x="3706476" y="7150879"/>
            <a:ext cx="95673" cy="956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椭圆 35"/>
          <p:cNvSpPr/>
          <p:nvPr>
            <p:custDataLst>
              <p:tags r:id="rId23"/>
            </p:custDataLst>
          </p:nvPr>
        </p:nvSpPr>
        <p:spPr>
          <a:xfrm>
            <a:off x="3907983" y="7150879"/>
            <a:ext cx="95673" cy="956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椭圆 36"/>
          <p:cNvSpPr/>
          <p:nvPr>
            <p:custDataLst>
              <p:tags r:id="rId24"/>
            </p:custDataLst>
          </p:nvPr>
        </p:nvSpPr>
        <p:spPr>
          <a:xfrm>
            <a:off x="4109489" y="7150879"/>
            <a:ext cx="95673" cy="956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椭圆 37"/>
          <p:cNvSpPr/>
          <p:nvPr>
            <p:custDataLst>
              <p:tags r:id="rId25"/>
            </p:custDataLst>
          </p:nvPr>
        </p:nvSpPr>
        <p:spPr>
          <a:xfrm>
            <a:off x="4310996" y="7150879"/>
            <a:ext cx="95673" cy="956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文本框 39"/>
          <p:cNvSpPr txBox="1"/>
          <p:nvPr>
            <p:custDataLst>
              <p:tags r:id="rId26"/>
            </p:custDataLst>
          </p:nvPr>
        </p:nvSpPr>
        <p:spPr>
          <a:xfrm>
            <a:off x="942467" y="7015412"/>
            <a:ext cx="111760" cy="3657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8" h="871">
                <a:moveTo>
                  <a:pt x="236" y="0"/>
                </a:moveTo>
                <a:lnTo>
                  <a:pt x="268" y="0"/>
                </a:lnTo>
                <a:lnTo>
                  <a:pt x="268" y="34"/>
                </a:lnTo>
                <a:lnTo>
                  <a:pt x="238" y="36"/>
                </a:lnTo>
                <a:cubicBezTo>
                  <a:pt x="212" y="38"/>
                  <a:pt x="192" y="47"/>
                  <a:pt x="180" y="62"/>
                </a:cubicBezTo>
                <a:cubicBezTo>
                  <a:pt x="167" y="77"/>
                  <a:pt x="161" y="98"/>
                  <a:pt x="161" y="125"/>
                </a:cubicBezTo>
                <a:cubicBezTo>
                  <a:pt x="161" y="145"/>
                  <a:pt x="164" y="166"/>
                  <a:pt x="169" y="186"/>
                </a:cubicBezTo>
                <a:cubicBezTo>
                  <a:pt x="174" y="206"/>
                  <a:pt x="180" y="227"/>
                  <a:pt x="185" y="247"/>
                </a:cubicBezTo>
                <a:cubicBezTo>
                  <a:pt x="190" y="267"/>
                  <a:pt x="193" y="287"/>
                  <a:pt x="193" y="306"/>
                </a:cubicBezTo>
                <a:cubicBezTo>
                  <a:pt x="193" y="338"/>
                  <a:pt x="184" y="365"/>
                  <a:pt x="166" y="389"/>
                </a:cubicBezTo>
                <a:cubicBezTo>
                  <a:pt x="148" y="412"/>
                  <a:pt x="115" y="428"/>
                  <a:pt x="66" y="436"/>
                </a:cubicBezTo>
                <a:cubicBezTo>
                  <a:pt x="115" y="444"/>
                  <a:pt x="148" y="459"/>
                  <a:pt x="166" y="483"/>
                </a:cubicBezTo>
                <a:cubicBezTo>
                  <a:pt x="184" y="506"/>
                  <a:pt x="193" y="533"/>
                  <a:pt x="193" y="565"/>
                </a:cubicBezTo>
                <a:cubicBezTo>
                  <a:pt x="193" y="585"/>
                  <a:pt x="190" y="605"/>
                  <a:pt x="185" y="625"/>
                </a:cubicBezTo>
                <a:cubicBezTo>
                  <a:pt x="180" y="645"/>
                  <a:pt x="174" y="665"/>
                  <a:pt x="169" y="686"/>
                </a:cubicBezTo>
                <a:cubicBezTo>
                  <a:pt x="164" y="706"/>
                  <a:pt x="161" y="727"/>
                  <a:pt x="161" y="747"/>
                </a:cubicBezTo>
                <a:cubicBezTo>
                  <a:pt x="161" y="774"/>
                  <a:pt x="167" y="794"/>
                  <a:pt x="180" y="809"/>
                </a:cubicBezTo>
                <a:cubicBezTo>
                  <a:pt x="192" y="824"/>
                  <a:pt x="212" y="833"/>
                  <a:pt x="238" y="835"/>
                </a:cubicBezTo>
                <a:lnTo>
                  <a:pt x="268" y="838"/>
                </a:lnTo>
                <a:lnTo>
                  <a:pt x="268" y="871"/>
                </a:lnTo>
                <a:lnTo>
                  <a:pt x="236" y="871"/>
                </a:lnTo>
                <a:cubicBezTo>
                  <a:pt x="180" y="871"/>
                  <a:pt x="136" y="861"/>
                  <a:pt x="103" y="840"/>
                </a:cubicBezTo>
                <a:cubicBezTo>
                  <a:pt x="69" y="819"/>
                  <a:pt x="53" y="787"/>
                  <a:pt x="53" y="743"/>
                </a:cubicBezTo>
                <a:cubicBezTo>
                  <a:pt x="53" y="724"/>
                  <a:pt x="56" y="706"/>
                  <a:pt x="61" y="688"/>
                </a:cubicBezTo>
                <a:cubicBezTo>
                  <a:pt x="67" y="671"/>
                  <a:pt x="74" y="655"/>
                  <a:pt x="81" y="639"/>
                </a:cubicBezTo>
                <a:cubicBezTo>
                  <a:pt x="89" y="622"/>
                  <a:pt x="95" y="607"/>
                  <a:pt x="101" y="591"/>
                </a:cubicBezTo>
                <a:cubicBezTo>
                  <a:pt x="106" y="576"/>
                  <a:pt x="109" y="560"/>
                  <a:pt x="109" y="545"/>
                </a:cubicBezTo>
                <a:cubicBezTo>
                  <a:pt x="109" y="530"/>
                  <a:pt x="106" y="517"/>
                  <a:pt x="100" y="504"/>
                </a:cubicBezTo>
                <a:cubicBezTo>
                  <a:pt x="94" y="492"/>
                  <a:pt x="83" y="481"/>
                  <a:pt x="68" y="472"/>
                </a:cubicBezTo>
                <a:cubicBezTo>
                  <a:pt x="52" y="463"/>
                  <a:pt x="30" y="456"/>
                  <a:pt x="0" y="452"/>
                </a:cubicBezTo>
                <a:lnTo>
                  <a:pt x="0" y="419"/>
                </a:lnTo>
                <a:cubicBezTo>
                  <a:pt x="30" y="415"/>
                  <a:pt x="52" y="408"/>
                  <a:pt x="68" y="399"/>
                </a:cubicBezTo>
                <a:cubicBezTo>
                  <a:pt x="83" y="390"/>
                  <a:pt x="94" y="380"/>
                  <a:pt x="100" y="367"/>
                </a:cubicBezTo>
                <a:cubicBezTo>
                  <a:pt x="106" y="355"/>
                  <a:pt x="109" y="342"/>
                  <a:pt x="109" y="327"/>
                </a:cubicBezTo>
                <a:cubicBezTo>
                  <a:pt x="109" y="312"/>
                  <a:pt x="106" y="296"/>
                  <a:pt x="101" y="280"/>
                </a:cubicBezTo>
                <a:cubicBezTo>
                  <a:pt x="95" y="265"/>
                  <a:pt x="89" y="249"/>
                  <a:pt x="81" y="233"/>
                </a:cubicBezTo>
                <a:cubicBezTo>
                  <a:pt x="74" y="217"/>
                  <a:pt x="67" y="200"/>
                  <a:pt x="61" y="183"/>
                </a:cubicBezTo>
                <a:cubicBezTo>
                  <a:pt x="56" y="166"/>
                  <a:pt x="53" y="148"/>
                  <a:pt x="53" y="128"/>
                </a:cubicBezTo>
                <a:cubicBezTo>
                  <a:pt x="53" y="85"/>
                  <a:pt x="69" y="52"/>
                  <a:pt x="103" y="31"/>
                </a:cubicBezTo>
                <a:cubicBezTo>
                  <a:pt x="136" y="10"/>
                  <a:pt x="180" y="0"/>
                  <a:pt x="236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5865">
              <a:solidFill>
                <a:schemeClr val="tx1"/>
              </a:solidFill>
              <a:latin typeface="+mn-ea"/>
              <a:cs typeface="思源黑体 CN Light" panose="020B0300000000000000" charset="-122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7"/>
            </p:custDataLst>
          </p:nvPr>
        </p:nvSpPr>
        <p:spPr>
          <a:xfrm flipH="1">
            <a:off x="3255560" y="7015412"/>
            <a:ext cx="111760" cy="3657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8" h="871">
                <a:moveTo>
                  <a:pt x="236" y="0"/>
                </a:moveTo>
                <a:lnTo>
                  <a:pt x="268" y="0"/>
                </a:lnTo>
                <a:lnTo>
                  <a:pt x="268" y="34"/>
                </a:lnTo>
                <a:lnTo>
                  <a:pt x="238" y="36"/>
                </a:lnTo>
                <a:cubicBezTo>
                  <a:pt x="212" y="38"/>
                  <a:pt x="192" y="47"/>
                  <a:pt x="180" y="62"/>
                </a:cubicBezTo>
                <a:cubicBezTo>
                  <a:pt x="167" y="77"/>
                  <a:pt x="161" y="98"/>
                  <a:pt x="161" y="125"/>
                </a:cubicBezTo>
                <a:cubicBezTo>
                  <a:pt x="161" y="145"/>
                  <a:pt x="164" y="166"/>
                  <a:pt x="169" y="186"/>
                </a:cubicBezTo>
                <a:cubicBezTo>
                  <a:pt x="174" y="206"/>
                  <a:pt x="180" y="227"/>
                  <a:pt x="185" y="247"/>
                </a:cubicBezTo>
                <a:cubicBezTo>
                  <a:pt x="190" y="267"/>
                  <a:pt x="193" y="287"/>
                  <a:pt x="193" y="306"/>
                </a:cubicBezTo>
                <a:cubicBezTo>
                  <a:pt x="193" y="338"/>
                  <a:pt x="184" y="365"/>
                  <a:pt x="166" y="389"/>
                </a:cubicBezTo>
                <a:cubicBezTo>
                  <a:pt x="148" y="412"/>
                  <a:pt x="115" y="428"/>
                  <a:pt x="66" y="436"/>
                </a:cubicBezTo>
                <a:cubicBezTo>
                  <a:pt x="115" y="444"/>
                  <a:pt x="148" y="459"/>
                  <a:pt x="166" y="483"/>
                </a:cubicBezTo>
                <a:cubicBezTo>
                  <a:pt x="184" y="506"/>
                  <a:pt x="193" y="533"/>
                  <a:pt x="193" y="565"/>
                </a:cubicBezTo>
                <a:cubicBezTo>
                  <a:pt x="193" y="585"/>
                  <a:pt x="190" y="605"/>
                  <a:pt x="185" y="625"/>
                </a:cubicBezTo>
                <a:cubicBezTo>
                  <a:pt x="180" y="645"/>
                  <a:pt x="174" y="665"/>
                  <a:pt x="169" y="686"/>
                </a:cubicBezTo>
                <a:cubicBezTo>
                  <a:pt x="164" y="706"/>
                  <a:pt x="161" y="727"/>
                  <a:pt x="161" y="747"/>
                </a:cubicBezTo>
                <a:cubicBezTo>
                  <a:pt x="161" y="774"/>
                  <a:pt x="167" y="794"/>
                  <a:pt x="180" y="809"/>
                </a:cubicBezTo>
                <a:cubicBezTo>
                  <a:pt x="192" y="824"/>
                  <a:pt x="212" y="833"/>
                  <a:pt x="238" y="835"/>
                </a:cubicBezTo>
                <a:lnTo>
                  <a:pt x="268" y="838"/>
                </a:lnTo>
                <a:lnTo>
                  <a:pt x="268" y="871"/>
                </a:lnTo>
                <a:lnTo>
                  <a:pt x="236" y="871"/>
                </a:lnTo>
                <a:cubicBezTo>
                  <a:pt x="180" y="871"/>
                  <a:pt x="136" y="861"/>
                  <a:pt x="103" y="840"/>
                </a:cubicBezTo>
                <a:cubicBezTo>
                  <a:pt x="69" y="819"/>
                  <a:pt x="53" y="787"/>
                  <a:pt x="53" y="743"/>
                </a:cubicBezTo>
                <a:cubicBezTo>
                  <a:pt x="53" y="724"/>
                  <a:pt x="56" y="706"/>
                  <a:pt x="61" y="688"/>
                </a:cubicBezTo>
                <a:cubicBezTo>
                  <a:pt x="67" y="671"/>
                  <a:pt x="74" y="655"/>
                  <a:pt x="81" y="639"/>
                </a:cubicBezTo>
                <a:cubicBezTo>
                  <a:pt x="89" y="622"/>
                  <a:pt x="95" y="607"/>
                  <a:pt x="101" y="591"/>
                </a:cubicBezTo>
                <a:cubicBezTo>
                  <a:pt x="106" y="576"/>
                  <a:pt x="109" y="560"/>
                  <a:pt x="109" y="545"/>
                </a:cubicBezTo>
                <a:cubicBezTo>
                  <a:pt x="109" y="530"/>
                  <a:pt x="106" y="517"/>
                  <a:pt x="100" y="504"/>
                </a:cubicBezTo>
                <a:cubicBezTo>
                  <a:pt x="94" y="492"/>
                  <a:pt x="83" y="481"/>
                  <a:pt x="68" y="472"/>
                </a:cubicBezTo>
                <a:cubicBezTo>
                  <a:pt x="52" y="463"/>
                  <a:pt x="30" y="456"/>
                  <a:pt x="0" y="452"/>
                </a:cubicBezTo>
                <a:lnTo>
                  <a:pt x="0" y="419"/>
                </a:lnTo>
                <a:cubicBezTo>
                  <a:pt x="30" y="415"/>
                  <a:pt x="52" y="408"/>
                  <a:pt x="68" y="399"/>
                </a:cubicBezTo>
                <a:cubicBezTo>
                  <a:pt x="83" y="390"/>
                  <a:pt x="94" y="380"/>
                  <a:pt x="100" y="367"/>
                </a:cubicBezTo>
                <a:cubicBezTo>
                  <a:pt x="106" y="355"/>
                  <a:pt x="109" y="342"/>
                  <a:pt x="109" y="327"/>
                </a:cubicBezTo>
                <a:cubicBezTo>
                  <a:pt x="109" y="312"/>
                  <a:pt x="106" y="296"/>
                  <a:pt x="101" y="280"/>
                </a:cubicBezTo>
                <a:cubicBezTo>
                  <a:pt x="95" y="265"/>
                  <a:pt x="89" y="249"/>
                  <a:pt x="81" y="233"/>
                </a:cubicBezTo>
                <a:cubicBezTo>
                  <a:pt x="74" y="217"/>
                  <a:pt x="67" y="200"/>
                  <a:pt x="61" y="183"/>
                </a:cubicBezTo>
                <a:cubicBezTo>
                  <a:pt x="56" y="166"/>
                  <a:pt x="53" y="148"/>
                  <a:pt x="53" y="128"/>
                </a:cubicBezTo>
                <a:cubicBezTo>
                  <a:pt x="53" y="85"/>
                  <a:pt x="69" y="52"/>
                  <a:pt x="103" y="31"/>
                </a:cubicBezTo>
                <a:cubicBezTo>
                  <a:pt x="136" y="10"/>
                  <a:pt x="180" y="0"/>
                  <a:pt x="236" y="0"/>
                </a:cubicBezTo>
                <a:close/>
              </a:path>
            </a:pathLst>
          </a:custGeom>
          <a:solidFill>
            <a:schemeClr val="tx1"/>
          </a:solidFill>
          <a:effectLst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en-US" altLang="zh-CN" sz="5865">
              <a:solidFill>
                <a:schemeClr val="tx1"/>
              </a:solidFill>
              <a:latin typeface="+mn-ea"/>
              <a:cs typeface="思源黑体 CN Light" panose="020B03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8"/>
            </p:custDataLst>
          </p:nvPr>
        </p:nvSpPr>
        <p:spPr>
          <a:xfrm>
            <a:off x="930639" y="1668744"/>
            <a:ext cx="11200904" cy="2759956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9"/>
            </p:custDataLst>
          </p:nvPr>
        </p:nvSpPr>
        <p:spPr>
          <a:xfrm>
            <a:off x="930639" y="4723021"/>
            <a:ext cx="7247399" cy="1588977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3200">
                <a:latin typeface="+mn-ea"/>
                <a:ea typeface="+mn-ea"/>
              </a:defRPr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8800" indent="0" algn="ctr">
              <a:buNone/>
              <a:defRPr sz="2135"/>
            </a:lvl4pPr>
            <a:lvl5pPr marL="2438400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200" indent="0" algn="ctr">
              <a:buNone/>
              <a:defRPr sz="2135"/>
            </a:lvl8pPr>
            <a:lvl9pPr marL="4876800" indent="0" algn="ctr">
              <a:buNone/>
              <a:defRPr sz="213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1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11480800" y="8475133"/>
            <a:ext cx="3657600" cy="486833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3"/>
            </p:custDataLst>
          </p:nvPr>
        </p:nvSpPr>
        <p:spPr>
          <a:xfrm>
            <a:off x="1011069" y="6857507"/>
            <a:ext cx="2269889" cy="694871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7315203"/>
            <a:ext cx="1764935" cy="1828797"/>
          </a:xfrm>
          <a:prstGeom prst="rect">
            <a:avLst/>
          </a:prstGeom>
        </p:spPr>
      </p:pic>
      <p:pic>
        <p:nvPicPr>
          <p:cNvPr id="5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467" y="1"/>
            <a:ext cx="3420532" cy="3544301"/>
          </a:xfrm>
          <a:prstGeom prst="rect">
            <a:avLst/>
          </a:prstGeom>
        </p:spPr>
      </p:pic>
      <p:pic>
        <p:nvPicPr>
          <p:cNvPr id="6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217" y="1883983"/>
            <a:ext cx="822781" cy="1365175"/>
          </a:xfrm>
          <a:prstGeom prst="rect">
            <a:avLst/>
          </a:prstGeom>
        </p:spPr>
      </p:pic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15717139" y="2404608"/>
            <a:ext cx="0" cy="4572000"/>
          </a:xfrm>
          <a:prstGeom prst="line">
            <a:avLst/>
          </a:prstGeom>
          <a:ln>
            <a:gradFill>
              <a:gsLst>
                <a:gs pos="0">
                  <a:srgbClr val="000000">
                    <a:alpha val="0"/>
                  </a:srgb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>
            <p:custDataLst>
              <p:tags r:id="rId8"/>
            </p:custDataLst>
          </p:nvPr>
        </p:nvSpPr>
        <p:spPr>
          <a:xfrm rot="16200000">
            <a:off x="15669725" y="1051419"/>
            <a:ext cx="95673" cy="956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 rot="16200000">
            <a:off x="15669725" y="849912"/>
            <a:ext cx="95673" cy="956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椭圆 18"/>
          <p:cNvSpPr/>
          <p:nvPr>
            <p:custDataLst>
              <p:tags r:id="rId10"/>
            </p:custDataLst>
          </p:nvPr>
        </p:nvSpPr>
        <p:spPr>
          <a:xfrm rot="16200000">
            <a:off x="15669725" y="648405"/>
            <a:ext cx="95673" cy="956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椭圆 19"/>
          <p:cNvSpPr/>
          <p:nvPr>
            <p:custDataLst>
              <p:tags r:id="rId11"/>
            </p:custDataLst>
          </p:nvPr>
        </p:nvSpPr>
        <p:spPr>
          <a:xfrm rot="16200000">
            <a:off x="15669725" y="446899"/>
            <a:ext cx="95673" cy="956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15488059" y="8468501"/>
            <a:ext cx="458160" cy="22775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15488059" y="8351312"/>
            <a:ext cx="458160" cy="22775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15488059" y="8234124"/>
            <a:ext cx="458160" cy="22775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弧形 21"/>
          <p:cNvSpPr/>
          <p:nvPr>
            <p:custDataLst>
              <p:tags r:id="rId15"/>
            </p:custDataLst>
          </p:nvPr>
        </p:nvSpPr>
        <p:spPr>
          <a:xfrm rot="20100000">
            <a:off x="6680284" y="2157076"/>
            <a:ext cx="2774545" cy="582079"/>
          </a:xfrm>
          <a:prstGeom prst="arc">
            <a:avLst>
              <a:gd name="adj1" fmla="val 19800404"/>
              <a:gd name="adj2" fmla="val 11391698"/>
            </a:avLst>
          </a:prstGeom>
          <a:ln w="12700">
            <a:gradFill>
              <a:gsLst>
                <a:gs pos="0">
                  <a:schemeClr val="tx1"/>
                </a:gs>
                <a:gs pos="84000">
                  <a:schemeClr val="tx1">
                    <a:alpha val="0"/>
                  </a:schemeClr>
                </a:gs>
              </a:gsLst>
              <a:lin ang="1596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缺角矩形 22"/>
          <p:cNvSpPr/>
          <p:nvPr>
            <p:custDataLst>
              <p:tags r:id="rId16"/>
            </p:custDataLst>
          </p:nvPr>
        </p:nvSpPr>
        <p:spPr>
          <a:xfrm rot="20760000">
            <a:off x="7413383" y="2876081"/>
            <a:ext cx="207984" cy="20796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缺角矩形 23"/>
          <p:cNvSpPr/>
          <p:nvPr>
            <p:custDataLst>
              <p:tags r:id="rId17"/>
            </p:custDataLst>
          </p:nvPr>
        </p:nvSpPr>
        <p:spPr>
          <a:xfrm rot="20220000">
            <a:off x="8415199" y="1887235"/>
            <a:ext cx="141520" cy="141509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1548387" y="849912"/>
            <a:ext cx="2593023" cy="1979637"/>
          </a:xfrm>
        </p:spPr>
        <p:txBody>
          <a:bodyPr wrap="square" anchor="b">
            <a:normAutofit/>
          </a:bodyPr>
          <a:lstStyle>
            <a:lvl1pPr>
              <a:defRPr sz="80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r="2429"/>
          <a:stretch>
            <a:fillRect/>
          </a:stretch>
        </p:blipFill>
        <p:spPr>
          <a:xfrm flipV="1">
            <a:off x="8785981" y="5873219"/>
            <a:ext cx="7470019" cy="32707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4148667" cy="4298783"/>
          </a:xfrm>
          <a:prstGeom prst="rect">
            <a:avLst/>
          </a:prstGeom>
        </p:spPr>
      </p:pic>
      <p:pic>
        <p:nvPicPr>
          <p:cNvPr id="11" name="图片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704757"/>
            <a:ext cx="1017708" cy="1688599"/>
          </a:xfrm>
          <a:prstGeom prst="rect">
            <a:avLst/>
          </a:prstGeom>
        </p:spPr>
      </p:pic>
      <p:sp>
        <p:nvSpPr>
          <p:cNvPr id="15" name="弧形 14"/>
          <p:cNvSpPr/>
          <p:nvPr>
            <p:custDataLst>
              <p:tags r:id="rId7"/>
            </p:custDataLst>
          </p:nvPr>
        </p:nvSpPr>
        <p:spPr>
          <a:xfrm rot="20100000" flipH="1" flipV="1">
            <a:off x="9431504" y="6232429"/>
            <a:ext cx="6178973" cy="1610181"/>
          </a:xfrm>
          <a:prstGeom prst="arc">
            <a:avLst>
              <a:gd name="adj1" fmla="val 19800404"/>
              <a:gd name="adj2" fmla="val 11391698"/>
            </a:avLst>
          </a:prstGeom>
          <a:ln w="3175">
            <a:gradFill>
              <a:gsLst>
                <a:gs pos="0">
                  <a:schemeClr val="tx1"/>
                </a:gs>
                <a:gs pos="84000">
                  <a:schemeClr val="tx1">
                    <a:alpha val="0"/>
                  </a:schemeClr>
                </a:gs>
              </a:gsLst>
              <a:lin ang="1596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缺角矩形 15"/>
          <p:cNvSpPr/>
          <p:nvPr>
            <p:custDataLst>
              <p:tags r:id="rId8"/>
            </p:custDataLst>
          </p:nvPr>
        </p:nvSpPr>
        <p:spPr>
          <a:xfrm rot="20760000" flipH="1" flipV="1">
            <a:off x="13489527" y="5423376"/>
            <a:ext cx="575415" cy="575291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缺角矩形 13"/>
          <p:cNvSpPr/>
          <p:nvPr>
            <p:custDataLst>
              <p:tags r:id="rId9"/>
            </p:custDataLst>
          </p:nvPr>
        </p:nvSpPr>
        <p:spPr>
          <a:xfrm rot="20220000" flipH="1" flipV="1">
            <a:off x="10879552" y="8197611"/>
            <a:ext cx="391536" cy="391452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缺角矩形 28"/>
          <p:cNvSpPr/>
          <p:nvPr>
            <p:custDataLst>
              <p:tags r:id="rId10"/>
            </p:custDataLst>
          </p:nvPr>
        </p:nvSpPr>
        <p:spPr>
          <a:xfrm>
            <a:off x="946624" y="981372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缺角矩形 29"/>
          <p:cNvSpPr/>
          <p:nvPr>
            <p:custDataLst>
              <p:tags r:id="rId11"/>
            </p:custDataLst>
          </p:nvPr>
        </p:nvSpPr>
        <p:spPr>
          <a:xfrm>
            <a:off x="946624" y="1262465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缺角矩形 30"/>
          <p:cNvSpPr/>
          <p:nvPr>
            <p:custDataLst>
              <p:tags r:id="rId12"/>
            </p:custDataLst>
          </p:nvPr>
        </p:nvSpPr>
        <p:spPr>
          <a:xfrm>
            <a:off x="946624" y="1543559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4" name="直接连接符 23"/>
          <p:cNvCxnSpPr/>
          <p:nvPr>
            <p:custDataLst>
              <p:tags r:id="rId13"/>
            </p:custDataLst>
          </p:nvPr>
        </p:nvCxnSpPr>
        <p:spPr>
          <a:xfrm>
            <a:off x="1044837" y="2686559"/>
            <a:ext cx="0" cy="4348480"/>
          </a:xfrm>
          <a:prstGeom prst="line">
            <a:avLst/>
          </a:prstGeom>
          <a:ln>
            <a:gradFill>
              <a:gsLst>
                <a:gs pos="0">
                  <a:srgbClr val="000000">
                    <a:alpha val="0"/>
                  </a:srgb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缺角矩形 25"/>
          <p:cNvSpPr/>
          <p:nvPr>
            <p:custDataLst>
              <p:tags r:id="rId14"/>
            </p:custDataLst>
          </p:nvPr>
        </p:nvSpPr>
        <p:spPr>
          <a:xfrm>
            <a:off x="945777" y="7453292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缺角矩形 26"/>
          <p:cNvSpPr/>
          <p:nvPr>
            <p:custDataLst>
              <p:tags r:id="rId15"/>
            </p:custDataLst>
          </p:nvPr>
        </p:nvSpPr>
        <p:spPr>
          <a:xfrm>
            <a:off x="945777" y="7734385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缺角矩形 27"/>
          <p:cNvSpPr/>
          <p:nvPr>
            <p:custDataLst>
              <p:tags r:id="rId16"/>
            </p:custDataLst>
          </p:nvPr>
        </p:nvSpPr>
        <p:spPr>
          <a:xfrm>
            <a:off x="945777" y="8015479"/>
            <a:ext cx="192193" cy="191347"/>
          </a:xfrm>
          <a:prstGeom prst="plaque">
            <a:avLst>
              <a:gd name="adj" fmla="val 50000"/>
            </a:avLst>
          </a:prstGeom>
          <a:solidFill>
            <a:schemeClr val="tx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椭圆 19"/>
          <p:cNvSpPr/>
          <p:nvPr>
            <p:custDataLst>
              <p:tags r:id="rId17"/>
            </p:custDataLst>
          </p:nvPr>
        </p:nvSpPr>
        <p:spPr>
          <a:xfrm>
            <a:off x="14654668" y="1272533"/>
            <a:ext cx="655555" cy="32588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椭圆 20"/>
          <p:cNvSpPr/>
          <p:nvPr>
            <p:custDataLst>
              <p:tags r:id="rId18"/>
            </p:custDataLst>
          </p:nvPr>
        </p:nvSpPr>
        <p:spPr>
          <a:xfrm>
            <a:off x="14654668" y="1104855"/>
            <a:ext cx="655555" cy="32588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椭圆 21"/>
          <p:cNvSpPr/>
          <p:nvPr>
            <p:custDataLst>
              <p:tags r:id="rId19"/>
            </p:custDataLst>
          </p:nvPr>
        </p:nvSpPr>
        <p:spPr>
          <a:xfrm>
            <a:off x="14654668" y="937176"/>
            <a:ext cx="655555" cy="325881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0"/>
            </p:custDataLst>
          </p:nvPr>
        </p:nvSpPr>
        <p:spPr>
          <a:xfrm>
            <a:off x="3308388" y="4141815"/>
            <a:ext cx="9489855" cy="1612265"/>
          </a:xfrm>
        </p:spPr>
        <p:txBody>
          <a:bodyPr wrap="square" anchor="b">
            <a:normAutofit/>
          </a:bodyPr>
          <a:lstStyle>
            <a:lvl1pPr algn="l">
              <a:defRPr sz="72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1"/>
            </p:custDataLst>
          </p:nvPr>
        </p:nvSpPr>
        <p:spPr>
          <a:xfrm>
            <a:off x="3308388" y="5864213"/>
            <a:ext cx="6645211" cy="1298587"/>
          </a:xfrm>
        </p:spPr>
        <p:txBody>
          <a:bodyPr wrap="square">
            <a:normAutofit/>
          </a:bodyPr>
          <a:lstStyle>
            <a:lvl1pPr marL="0" indent="0" algn="l">
              <a:buNone/>
              <a:defRPr sz="2665">
                <a:solidFill>
                  <a:schemeClr val="tx1"/>
                </a:solidFill>
                <a:latin typeface="+mn-ea"/>
                <a:ea typeface="+mn-ea"/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2"/>
            </p:custDataLst>
          </p:nvPr>
        </p:nvSpPr>
        <p:spPr>
          <a:xfrm>
            <a:off x="3308388" y="1257385"/>
            <a:ext cx="9493212" cy="2637027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9065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927947" y="1735667"/>
            <a:ext cx="7098453" cy="650113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229600" y="1735667"/>
            <a:ext cx="7098453" cy="650113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26400" y="480000"/>
            <a:ext cx="14400000" cy="96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927947" y="1735667"/>
            <a:ext cx="7098453" cy="548404"/>
          </a:xfrm>
        </p:spPr>
        <p:txBody>
          <a:bodyPr wrap="square" anchor="b">
            <a:normAutofit/>
          </a:bodyPr>
          <a:lstStyle>
            <a:lvl1pPr marL="0" indent="0">
              <a:buNone/>
              <a:defRPr sz="3735" b="1">
                <a:latin typeface="+mn-ea"/>
                <a:ea typeface="+mn-ea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927947" y="2500132"/>
            <a:ext cx="7098453" cy="5733701"/>
          </a:xfrm>
        </p:spPr>
        <p:txBody>
          <a:bodyPr wrap="square">
            <a:normAutofit/>
          </a:bodyPr>
          <a:lstStyle>
            <a:lvl1pPr>
              <a:defRPr sz="2935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8229600" y="1735667"/>
            <a:ext cx="7098453" cy="548404"/>
          </a:xfrm>
        </p:spPr>
        <p:txBody>
          <a:bodyPr wrap="square" anchor="b">
            <a:normAutofit/>
          </a:bodyPr>
          <a:lstStyle>
            <a:lvl1pPr marL="0" indent="0">
              <a:buNone/>
              <a:defRPr sz="3735" b="1">
                <a:latin typeface="+mn-ea"/>
                <a:ea typeface="+mn-ea"/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8229600" y="2500132"/>
            <a:ext cx="7098453" cy="5733701"/>
          </a:xfrm>
        </p:spPr>
        <p:txBody>
          <a:bodyPr wrap="square">
            <a:normAutofit/>
          </a:bodyPr>
          <a:lstStyle>
            <a:lvl1pPr>
              <a:defRPr sz="2935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2" Type="http://schemas.openxmlformats.org/officeDocument/2006/relationships/theme" Target="../theme/theme2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slideLayout" Target="../slideLayouts/slideLayout5.xml"/><Relationship Id="rId19" Type="http://schemas.openxmlformats.org/officeDocument/2006/relationships/tags" Target="../tags/tag134.xml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image" Target="../media/image7.png"/><Relationship Id="rId14" Type="http://schemas.openxmlformats.org/officeDocument/2006/relationships/tags" Target="../tags/tag130.xml"/><Relationship Id="rId13" Type="http://schemas.openxmlformats.org/officeDocument/2006/relationships/image" Target="../media/image6.png"/><Relationship Id="rId12" Type="http://schemas.openxmlformats.org/officeDocument/2006/relationships/tags" Target="../tags/tag129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2" Type="http://schemas.openxmlformats.org/officeDocument/2006/relationships/theme" Target="../theme/theme4.xml"/><Relationship Id="rId21" Type="http://schemas.openxmlformats.org/officeDocument/2006/relationships/tags" Target="../tags/tag272.xml"/><Relationship Id="rId20" Type="http://schemas.openxmlformats.org/officeDocument/2006/relationships/tags" Target="../tags/tag271.xml"/><Relationship Id="rId2" Type="http://schemas.openxmlformats.org/officeDocument/2006/relationships/slideLayout" Target="../slideLayouts/slideLayout18.xml"/><Relationship Id="rId19" Type="http://schemas.openxmlformats.org/officeDocument/2006/relationships/tags" Target="../tags/tag270.xml"/><Relationship Id="rId18" Type="http://schemas.openxmlformats.org/officeDocument/2006/relationships/tags" Target="../tags/tag269.xml"/><Relationship Id="rId17" Type="http://schemas.openxmlformats.org/officeDocument/2006/relationships/tags" Target="../tags/tag268.xml"/><Relationship Id="rId16" Type="http://schemas.openxmlformats.org/officeDocument/2006/relationships/tags" Target="../tags/tag267.xml"/><Relationship Id="rId15" Type="http://schemas.openxmlformats.org/officeDocument/2006/relationships/image" Target="../media/image7.png"/><Relationship Id="rId14" Type="http://schemas.openxmlformats.org/officeDocument/2006/relationships/tags" Target="../tags/tag266.xml"/><Relationship Id="rId13" Type="http://schemas.openxmlformats.org/officeDocument/2006/relationships/image" Target="../media/image6.png"/><Relationship Id="rId12" Type="http://schemas.openxmlformats.org/officeDocument/2006/relationships/tags" Target="../tags/tag265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515" y="1"/>
            <a:ext cx="1509485" cy="1564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81255"/>
            <a:ext cx="909560" cy="86274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927947" y="480000"/>
            <a:ext cx="14400000" cy="96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927947" y="1735665"/>
            <a:ext cx="14400000" cy="649816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927947" y="8475133"/>
            <a:ext cx="3657600" cy="48683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5384800" y="8475133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11671977" y="8475133"/>
            <a:ext cx="3657600" cy="48683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4265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130000"/>
        </a:lnSpc>
        <a:spcBef>
          <a:spcPct val="267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18185" indent="-274955" algn="l" defTabSz="12192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66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64895" indent="-215900" algn="l" defTabSz="12192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4140" indent="-198755" algn="l" defTabSz="12192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13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646555" indent="-169545" algn="l" defTabSz="12192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6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86" y="1143001"/>
            <a:ext cx="1132114" cy="11730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1" y="7353941"/>
            <a:ext cx="682170" cy="64705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2727960" y="1503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2727960" y="2444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2727960" y="7499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6070600" y="7499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10785983" y="7499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2032000" y="11430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1219200" rtl="0" eaLnBrk="1" latinLnBrk="0" hangingPunct="1">
        <a:lnSpc>
          <a:spcPct val="100000"/>
        </a:lnSpc>
        <a:spcBef>
          <a:spcPct val="0"/>
        </a:spcBef>
        <a:buNone/>
        <a:defRPr sz="4265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130000"/>
        </a:lnSpc>
        <a:spcBef>
          <a:spcPct val="267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18185" indent="-274955" algn="l" defTabSz="12192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66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64895" indent="-215900" algn="l" defTabSz="12192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4140" indent="-198755" algn="l" defTabSz="12192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13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646555" indent="-169545" algn="l" defTabSz="12192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6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98.xml"/><Relationship Id="rId8" Type="http://schemas.openxmlformats.org/officeDocument/2006/relationships/tags" Target="../tags/tag697.xml"/><Relationship Id="rId7" Type="http://schemas.openxmlformats.org/officeDocument/2006/relationships/tags" Target="../tags/tag696.xml"/><Relationship Id="rId6" Type="http://schemas.openxmlformats.org/officeDocument/2006/relationships/tags" Target="../tags/tag695.xml"/><Relationship Id="rId5" Type="http://schemas.openxmlformats.org/officeDocument/2006/relationships/tags" Target="../tags/tag694.xml"/><Relationship Id="rId4" Type="http://schemas.openxmlformats.org/officeDocument/2006/relationships/tags" Target="../tags/tag693.xml"/><Relationship Id="rId33" Type="http://schemas.openxmlformats.org/officeDocument/2006/relationships/notesSlide" Target="../notesSlides/notesSlide9.xml"/><Relationship Id="rId32" Type="http://schemas.openxmlformats.org/officeDocument/2006/relationships/slideLayout" Target="../slideLayouts/slideLayout5.xml"/><Relationship Id="rId31" Type="http://schemas.openxmlformats.org/officeDocument/2006/relationships/tags" Target="../tags/tag717.xml"/><Relationship Id="rId30" Type="http://schemas.openxmlformats.org/officeDocument/2006/relationships/tags" Target="../tags/tag716.xml"/><Relationship Id="rId3" Type="http://schemas.openxmlformats.org/officeDocument/2006/relationships/tags" Target="../tags/tag692.xml"/><Relationship Id="rId29" Type="http://schemas.openxmlformats.org/officeDocument/2006/relationships/tags" Target="../tags/tag715.xml"/><Relationship Id="rId28" Type="http://schemas.openxmlformats.org/officeDocument/2006/relationships/tags" Target="../tags/tag714.xml"/><Relationship Id="rId27" Type="http://schemas.openxmlformats.org/officeDocument/2006/relationships/tags" Target="../tags/tag713.xml"/><Relationship Id="rId26" Type="http://schemas.openxmlformats.org/officeDocument/2006/relationships/tags" Target="../tags/tag712.xml"/><Relationship Id="rId25" Type="http://schemas.openxmlformats.org/officeDocument/2006/relationships/tags" Target="../tags/tag711.xml"/><Relationship Id="rId24" Type="http://schemas.openxmlformats.org/officeDocument/2006/relationships/tags" Target="../tags/tag710.xml"/><Relationship Id="rId23" Type="http://schemas.openxmlformats.org/officeDocument/2006/relationships/image" Target="../media/image44.svg"/><Relationship Id="rId22" Type="http://schemas.openxmlformats.org/officeDocument/2006/relationships/image" Target="../media/image43.svg"/><Relationship Id="rId21" Type="http://schemas.openxmlformats.org/officeDocument/2006/relationships/image" Target="../media/image42.png"/><Relationship Id="rId20" Type="http://schemas.openxmlformats.org/officeDocument/2006/relationships/tags" Target="../tags/tag709.xml"/><Relationship Id="rId2" Type="http://schemas.openxmlformats.org/officeDocument/2006/relationships/tags" Target="../tags/tag691.xml"/><Relationship Id="rId19" Type="http://schemas.openxmlformats.org/officeDocument/2006/relationships/tags" Target="../tags/tag708.xml"/><Relationship Id="rId18" Type="http://schemas.openxmlformats.org/officeDocument/2006/relationships/tags" Target="../tags/tag707.xml"/><Relationship Id="rId17" Type="http://schemas.openxmlformats.org/officeDocument/2006/relationships/tags" Target="../tags/tag706.xml"/><Relationship Id="rId16" Type="http://schemas.openxmlformats.org/officeDocument/2006/relationships/tags" Target="../tags/tag705.xml"/><Relationship Id="rId15" Type="http://schemas.openxmlformats.org/officeDocument/2006/relationships/tags" Target="../tags/tag704.xml"/><Relationship Id="rId14" Type="http://schemas.openxmlformats.org/officeDocument/2006/relationships/tags" Target="../tags/tag703.xml"/><Relationship Id="rId13" Type="http://schemas.openxmlformats.org/officeDocument/2006/relationships/tags" Target="../tags/tag702.xml"/><Relationship Id="rId12" Type="http://schemas.openxmlformats.org/officeDocument/2006/relationships/tags" Target="../tags/tag701.xml"/><Relationship Id="rId11" Type="http://schemas.openxmlformats.org/officeDocument/2006/relationships/tags" Target="../tags/tag700.xml"/><Relationship Id="rId10" Type="http://schemas.openxmlformats.org/officeDocument/2006/relationships/tags" Target="../tags/tag699.xml"/><Relationship Id="rId1" Type="http://schemas.openxmlformats.org/officeDocument/2006/relationships/tags" Target="../tags/tag69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23.xml"/><Relationship Id="rId8" Type="http://schemas.openxmlformats.org/officeDocument/2006/relationships/tags" Target="../tags/tag722.xml"/><Relationship Id="rId7" Type="http://schemas.openxmlformats.org/officeDocument/2006/relationships/tags" Target="../tags/tag721.xml"/><Relationship Id="rId6" Type="http://schemas.openxmlformats.org/officeDocument/2006/relationships/tags" Target="../tags/tag720.xml"/><Relationship Id="rId5" Type="http://schemas.openxmlformats.org/officeDocument/2006/relationships/image" Target="../media/image45.png"/><Relationship Id="rId4" Type="http://schemas.openxmlformats.org/officeDocument/2006/relationships/image" Target="../media/image20.png"/><Relationship Id="rId3" Type="http://schemas.openxmlformats.org/officeDocument/2006/relationships/tags" Target="../tags/tag719.xml"/><Relationship Id="rId2" Type="http://schemas.openxmlformats.org/officeDocument/2006/relationships/image" Target="../media/image41.pn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726.xml"/><Relationship Id="rId11" Type="http://schemas.openxmlformats.org/officeDocument/2006/relationships/tags" Target="../tags/tag725.xml"/><Relationship Id="rId10" Type="http://schemas.openxmlformats.org/officeDocument/2006/relationships/tags" Target="../tags/tag724.xml"/><Relationship Id="rId1" Type="http://schemas.openxmlformats.org/officeDocument/2006/relationships/tags" Target="../tags/tag71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34.xml"/><Relationship Id="rId8" Type="http://schemas.openxmlformats.org/officeDocument/2006/relationships/tags" Target="../tags/tag733.xml"/><Relationship Id="rId7" Type="http://schemas.openxmlformats.org/officeDocument/2006/relationships/tags" Target="../tags/tag732.xml"/><Relationship Id="rId6" Type="http://schemas.openxmlformats.org/officeDocument/2006/relationships/tags" Target="../tags/tag731.xml"/><Relationship Id="rId5" Type="http://schemas.openxmlformats.org/officeDocument/2006/relationships/tags" Target="../tags/tag730.xml"/><Relationship Id="rId4" Type="http://schemas.openxmlformats.org/officeDocument/2006/relationships/tags" Target="../tags/tag729.xml"/><Relationship Id="rId3" Type="http://schemas.openxmlformats.org/officeDocument/2006/relationships/tags" Target="../tags/tag728.xml"/><Relationship Id="rId2" Type="http://schemas.openxmlformats.org/officeDocument/2006/relationships/tags" Target="../tags/tag727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737.xml"/><Relationship Id="rId11" Type="http://schemas.openxmlformats.org/officeDocument/2006/relationships/tags" Target="../tags/tag736.xml"/><Relationship Id="rId10" Type="http://schemas.openxmlformats.org/officeDocument/2006/relationships/tags" Target="../tags/tag735.xml"/><Relationship Id="rId1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svg"/><Relationship Id="rId8" Type="http://schemas.openxmlformats.org/officeDocument/2006/relationships/image" Target="../media/image52.png"/><Relationship Id="rId7" Type="http://schemas.openxmlformats.org/officeDocument/2006/relationships/image" Target="../media/image51.svg"/><Relationship Id="rId6" Type="http://schemas.openxmlformats.org/officeDocument/2006/relationships/image" Target="../media/image50.png"/><Relationship Id="rId5" Type="http://schemas.openxmlformats.org/officeDocument/2006/relationships/tags" Target="../tags/tag739.xml"/><Relationship Id="rId4" Type="http://schemas.openxmlformats.org/officeDocument/2006/relationships/tags" Target="../tags/tag738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4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49.xml"/><Relationship Id="rId8" Type="http://schemas.openxmlformats.org/officeDocument/2006/relationships/tags" Target="../tags/tag748.xml"/><Relationship Id="rId7" Type="http://schemas.openxmlformats.org/officeDocument/2006/relationships/tags" Target="../tags/tag747.xml"/><Relationship Id="rId6" Type="http://schemas.openxmlformats.org/officeDocument/2006/relationships/tags" Target="../tags/tag746.xml"/><Relationship Id="rId51" Type="http://schemas.openxmlformats.org/officeDocument/2006/relationships/notesSlide" Target="../notesSlides/notesSlide12.xml"/><Relationship Id="rId50" Type="http://schemas.openxmlformats.org/officeDocument/2006/relationships/slideLayout" Target="../slideLayouts/slideLayout11.xml"/><Relationship Id="rId5" Type="http://schemas.openxmlformats.org/officeDocument/2006/relationships/tags" Target="../tags/tag745.xml"/><Relationship Id="rId49" Type="http://schemas.openxmlformats.org/officeDocument/2006/relationships/tags" Target="../tags/tag789.xml"/><Relationship Id="rId48" Type="http://schemas.openxmlformats.org/officeDocument/2006/relationships/tags" Target="../tags/tag788.xml"/><Relationship Id="rId47" Type="http://schemas.openxmlformats.org/officeDocument/2006/relationships/tags" Target="../tags/tag787.xml"/><Relationship Id="rId46" Type="http://schemas.openxmlformats.org/officeDocument/2006/relationships/tags" Target="../tags/tag786.xml"/><Relationship Id="rId45" Type="http://schemas.openxmlformats.org/officeDocument/2006/relationships/tags" Target="../tags/tag785.xml"/><Relationship Id="rId44" Type="http://schemas.openxmlformats.org/officeDocument/2006/relationships/tags" Target="../tags/tag784.xml"/><Relationship Id="rId43" Type="http://schemas.openxmlformats.org/officeDocument/2006/relationships/tags" Target="../tags/tag783.xml"/><Relationship Id="rId42" Type="http://schemas.openxmlformats.org/officeDocument/2006/relationships/tags" Target="../tags/tag782.xml"/><Relationship Id="rId41" Type="http://schemas.openxmlformats.org/officeDocument/2006/relationships/tags" Target="../tags/tag781.xml"/><Relationship Id="rId40" Type="http://schemas.openxmlformats.org/officeDocument/2006/relationships/tags" Target="../tags/tag780.xml"/><Relationship Id="rId4" Type="http://schemas.openxmlformats.org/officeDocument/2006/relationships/tags" Target="../tags/tag744.xml"/><Relationship Id="rId39" Type="http://schemas.openxmlformats.org/officeDocument/2006/relationships/tags" Target="../tags/tag779.xml"/><Relationship Id="rId38" Type="http://schemas.openxmlformats.org/officeDocument/2006/relationships/tags" Target="../tags/tag778.xml"/><Relationship Id="rId37" Type="http://schemas.openxmlformats.org/officeDocument/2006/relationships/tags" Target="../tags/tag777.xml"/><Relationship Id="rId36" Type="http://schemas.openxmlformats.org/officeDocument/2006/relationships/tags" Target="../tags/tag776.xml"/><Relationship Id="rId35" Type="http://schemas.openxmlformats.org/officeDocument/2006/relationships/tags" Target="../tags/tag775.xml"/><Relationship Id="rId34" Type="http://schemas.openxmlformats.org/officeDocument/2006/relationships/tags" Target="../tags/tag774.xml"/><Relationship Id="rId33" Type="http://schemas.openxmlformats.org/officeDocument/2006/relationships/tags" Target="../tags/tag773.xml"/><Relationship Id="rId32" Type="http://schemas.openxmlformats.org/officeDocument/2006/relationships/tags" Target="../tags/tag772.xml"/><Relationship Id="rId31" Type="http://schemas.openxmlformats.org/officeDocument/2006/relationships/tags" Target="../tags/tag771.xml"/><Relationship Id="rId30" Type="http://schemas.openxmlformats.org/officeDocument/2006/relationships/tags" Target="../tags/tag770.xml"/><Relationship Id="rId3" Type="http://schemas.openxmlformats.org/officeDocument/2006/relationships/tags" Target="../tags/tag743.xml"/><Relationship Id="rId29" Type="http://schemas.openxmlformats.org/officeDocument/2006/relationships/tags" Target="../tags/tag769.xml"/><Relationship Id="rId28" Type="http://schemas.openxmlformats.org/officeDocument/2006/relationships/tags" Target="../tags/tag768.xml"/><Relationship Id="rId27" Type="http://schemas.openxmlformats.org/officeDocument/2006/relationships/tags" Target="../tags/tag767.xml"/><Relationship Id="rId26" Type="http://schemas.openxmlformats.org/officeDocument/2006/relationships/tags" Target="../tags/tag766.xml"/><Relationship Id="rId25" Type="http://schemas.openxmlformats.org/officeDocument/2006/relationships/tags" Target="../tags/tag765.xml"/><Relationship Id="rId24" Type="http://schemas.openxmlformats.org/officeDocument/2006/relationships/tags" Target="../tags/tag764.xml"/><Relationship Id="rId23" Type="http://schemas.openxmlformats.org/officeDocument/2006/relationships/tags" Target="../tags/tag763.xml"/><Relationship Id="rId22" Type="http://schemas.openxmlformats.org/officeDocument/2006/relationships/tags" Target="../tags/tag762.xml"/><Relationship Id="rId21" Type="http://schemas.openxmlformats.org/officeDocument/2006/relationships/tags" Target="../tags/tag761.xml"/><Relationship Id="rId20" Type="http://schemas.openxmlformats.org/officeDocument/2006/relationships/tags" Target="../tags/tag760.xml"/><Relationship Id="rId2" Type="http://schemas.openxmlformats.org/officeDocument/2006/relationships/tags" Target="../tags/tag742.xml"/><Relationship Id="rId19" Type="http://schemas.openxmlformats.org/officeDocument/2006/relationships/tags" Target="../tags/tag759.xml"/><Relationship Id="rId18" Type="http://schemas.openxmlformats.org/officeDocument/2006/relationships/tags" Target="../tags/tag758.xml"/><Relationship Id="rId17" Type="http://schemas.openxmlformats.org/officeDocument/2006/relationships/tags" Target="../tags/tag757.xml"/><Relationship Id="rId16" Type="http://schemas.openxmlformats.org/officeDocument/2006/relationships/tags" Target="../tags/tag756.xml"/><Relationship Id="rId15" Type="http://schemas.openxmlformats.org/officeDocument/2006/relationships/tags" Target="../tags/tag755.xml"/><Relationship Id="rId14" Type="http://schemas.openxmlformats.org/officeDocument/2006/relationships/tags" Target="../tags/tag754.xml"/><Relationship Id="rId13" Type="http://schemas.openxmlformats.org/officeDocument/2006/relationships/tags" Target="../tags/tag753.xml"/><Relationship Id="rId12" Type="http://schemas.openxmlformats.org/officeDocument/2006/relationships/tags" Target="../tags/tag752.xml"/><Relationship Id="rId11" Type="http://schemas.openxmlformats.org/officeDocument/2006/relationships/tags" Target="../tags/tag751.xml"/><Relationship Id="rId10" Type="http://schemas.openxmlformats.org/officeDocument/2006/relationships/tags" Target="../tags/tag750.xml"/><Relationship Id="rId1" Type="http://schemas.openxmlformats.org/officeDocument/2006/relationships/tags" Target="../tags/tag7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791.xml"/><Relationship Id="rId1" Type="http://schemas.openxmlformats.org/officeDocument/2006/relationships/tags" Target="../tags/tag79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2" Type="http://schemas.openxmlformats.org/officeDocument/2006/relationships/notesSlide" Target="../notesSlides/notesSlide1.xml"/><Relationship Id="rId61" Type="http://schemas.openxmlformats.org/officeDocument/2006/relationships/slideLayout" Target="../slideLayouts/slideLayout5.xml"/><Relationship Id="rId60" Type="http://schemas.openxmlformats.org/officeDocument/2006/relationships/tags" Target="../tags/tag332.xml"/><Relationship Id="rId6" Type="http://schemas.openxmlformats.org/officeDocument/2006/relationships/tags" Target="../tags/tag278.xml"/><Relationship Id="rId59" Type="http://schemas.openxmlformats.org/officeDocument/2006/relationships/tags" Target="../tags/tag331.xml"/><Relationship Id="rId58" Type="http://schemas.openxmlformats.org/officeDocument/2006/relationships/tags" Target="../tags/tag330.xml"/><Relationship Id="rId57" Type="http://schemas.openxmlformats.org/officeDocument/2006/relationships/tags" Target="../tags/tag329.xml"/><Relationship Id="rId56" Type="http://schemas.openxmlformats.org/officeDocument/2006/relationships/tags" Target="../tags/tag328.xml"/><Relationship Id="rId55" Type="http://schemas.openxmlformats.org/officeDocument/2006/relationships/tags" Target="../tags/tag327.xml"/><Relationship Id="rId54" Type="http://schemas.openxmlformats.org/officeDocument/2006/relationships/tags" Target="../tags/tag326.xml"/><Relationship Id="rId53" Type="http://schemas.openxmlformats.org/officeDocument/2006/relationships/tags" Target="../tags/tag325.xml"/><Relationship Id="rId52" Type="http://schemas.openxmlformats.org/officeDocument/2006/relationships/tags" Target="../tags/tag324.xml"/><Relationship Id="rId51" Type="http://schemas.openxmlformats.org/officeDocument/2006/relationships/tags" Target="../tags/tag323.xml"/><Relationship Id="rId50" Type="http://schemas.openxmlformats.org/officeDocument/2006/relationships/tags" Target="../tags/tag322.xml"/><Relationship Id="rId5" Type="http://schemas.openxmlformats.org/officeDocument/2006/relationships/tags" Target="../tags/tag277.xml"/><Relationship Id="rId49" Type="http://schemas.openxmlformats.org/officeDocument/2006/relationships/tags" Target="../tags/tag321.xml"/><Relationship Id="rId48" Type="http://schemas.openxmlformats.org/officeDocument/2006/relationships/tags" Target="../tags/tag320.xml"/><Relationship Id="rId47" Type="http://schemas.openxmlformats.org/officeDocument/2006/relationships/tags" Target="../tags/tag319.xml"/><Relationship Id="rId46" Type="http://schemas.openxmlformats.org/officeDocument/2006/relationships/tags" Target="../tags/tag318.xml"/><Relationship Id="rId45" Type="http://schemas.openxmlformats.org/officeDocument/2006/relationships/tags" Target="../tags/tag317.xml"/><Relationship Id="rId44" Type="http://schemas.openxmlformats.org/officeDocument/2006/relationships/tags" Target="../tags/tag316.xml"/><Relationship Id="rId43" Type="http://schemas.openxmlformats.org/officeDocument/2006/relationships/tags" Target="../tags/tag315.xml"/><Relationship Id="rId42" Type="http://schemas.openxmlformats.org/officeDocument/2006/relationships/tags" Target="../tags/tag314.xml"/><Relationship Id="rId41" Type="http://schemas.openxmlformats.org/officeDocument/2006/relationships/tags" Target="../tags/tag313.xml"/><Relationship Id="rId40" Type="http://schemas.openxmlformats.org/officeDocument/2006/relationships/tags" Target="../tags/tag312.xml"/><Relationship Id="rId4" Type="http://schemas.openxmlformats.org/officeDocument/2006/relationships/tags" Target="../tags/tag276.xml"/><Relationship Id="rId39" Type="http://schemas.openxmlformats.org/officeDocument/2006/relationships/tags" Target="../tags/tag311.xml"/><Relationship Id="rId38" Type="http://schemas.openxmlformats.org/officeDocument/2006/relationships/tags" Target="../tags/tag310.xml"/><Relationship Id="rId37" Type="http://schemas.openxmlformats.org/officeDocument/2006/relationships/tags" Target="../tags/tag309.xml"/><Relationship Id="rId36" Type="http://schemas.openxmlformats.org/officeDocument/2006/relationships/tags" Target="../tags/tag308.xml"/><Relationship Id="rId35" Type="http://schemas.openxmlformats.org/officeDocument/2006/relationships/tags" Target="../tags/tag307.xml"/><Relationship Id="rId34" Type="http://schemas.openxmlformats.org/officeDocument/2006/relationships/tags" Target="../tags/tag306.xml"/><Relationship Id="rId33" Type="http://schemas.openxmlformats.org/officeDocument/2006/relationships/tags" Target="../tags/tag305.xml"/><Relationship Id="rId32" Type="http://schemas.openxmlformats.org/officeDocument/2006/relationships/tags" Target="../tags/tag304.xml"/><Relationship Id="rId31" Type="http://schemas.openxmlformats.org/officeDocument/2006/relationships/tags" Target="../tags/tag303.xml"/><Relationship Id="rId30" Type="http://schemas.openxmlformats.org/officeDocument/2006/relationships/tags" Target="../tags/tag302.xml"/><Relationship Id="rId3" Type="http://schemas.openxmlformats.org/officeDocument/2006/relationships/tags" Target="../tags/tag275.xml"/><Relationship Id="rId29" Type="http://schemas.openxmlformats.org/officeDocument/2006/relationships/tags" Target="../tags/tag301.xml"/><Relationship Id="rId28" Type="http://schemas.openxmlformats.org/officeDocument/2006/relationships/tags" Target="../tags/tag300.xml"/><Relationship Id="rId27" Type="http://schemas.openxmlformats.org/officeDocument/2006/relationships/tags" Target="../tags/tag299.xml"/><Relationship Id="rId26" Type="http://schemas.openxmlformats.org/officeDocument/2006/relationships/tags" Target="../tags/tag298.xml"/><Relationship Id="rId25" Type="http://schemas.openxmlformats.org/officeDocument/2006/relationships/tags" Target="../tags/tag297.xml"/><Relationship Id="rId24" Type="http://schemas.openxmlformats.org/officeDocument/2006/relationships/tags" Target="../tags/tag296.xml"/><Relationship Id="rId23" Type="http://schemas.openxmlformats.org/officeDocument/2006/relationships/tags" Target="../tags/tag295.xml"/><Relationship Id="rId22" Type="http://schemas.openxmlformats.org/officeDocument/2006/relationships/tags" Target="../tags/tag294.xml"/><Relationship Id="rId21" Type="http://schemas.openxmlformats.org/officeDocument/2006/relationships/tags" Target="../tags/tag293.xml"/><Relationship Id="rId20" Type="http://schemas.openxmlformats.org/officeDocument/2006/relationships/tags" Target="../tags/tag292.xml"/><Relationship Id="rId2" Type="http://schemas.openxmlformats.org/officeDocument/2006/relationships/tags" Target="../tags/tag274.xml"/><Relationship Id="rId19" Type="http://schemas.openxmlformats.org/officeDocument/2006/relationships/tags" Target="../tags/tag291.xml"/><Relationship Id="rId18" Type="http://schemas.openxmlformats.org/officeDocument/2006/relationships/tags" Target="../tags/tag290.xml"/><Relationship Id="rId17" Type="http://schemas.openxmlformats.org/officeDocument/2006/relationships/tags" Target="../tags/tag289.xml"/><Relationship Id="rId16" Type="http://schemas.openxmlformats.org/officeDocument/2006/relationships/tags" Target="../tags/tag288.xml"/><Relationship Id="rId15" Type="http://schemas.openxmlformats.org/officeDocument/2006/relationships/tags" Target="../tags/tag287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tags" Target="../tags/tag27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9" Type="http://schemas.openxmlformats.org/officeDocument/2006/relationships/notesSlide" Target="../notesSlides/notesSlide2.xml"/><Relationship Id="rId68" Type="http://schemas.openxmlformats.org/officeDocument/2006/relationships/slideLayout" Target="../slideLayouts/slideLayout11.xml"/><Relationship Id="rId67" Type="http://schemas.openxmlformats.org/officeDocument/2006/relationships/tags" Target="../tags/tag394.xml"/><Relationship Id="rId66" Type="http://schemas.openxmlformats.org/officeDocument/2006/relationships/tags" Target="../tags/tag393.xml"/><Relationship Id="rId65" Type="http://schemas.openxmlformats.org/officeDocument/2006/relationships/tags" Target="../tags/tag392.xml"/><Relationship Id="rId64" Type="http://schemas.openxmlformats.org/officeDocument/2006/relationships/tags" Target="../tags/tag391.xml"/><Relationship Id="rId63" Type="http://schemas.openxmlformats.org/officeDocument/2006/relationships/tags" Target="../tags/tag390.xml"/><Relationship Id="rId62" Type="http://schemas.openxmlformats.org/officeDocument/2006/relationships/tags" Target="../tags/tag389.xml"/><Relationship Id="rId61" Type="http://schemas.openxmlformats.org/officeDocument/2006/relationships/image" Target="../media/image18.svg"/><Relationship Id="rId60" Type="http://schemas.openxmlformats.org/officeDocument/2006/relationships/image" Target="../media/image17.png"/><Relationship Id="rId6" Type="http://schemas.openxmlformats.org/officeDocument/2006/relationships/tags" Target="../tags/tag338.xml"/><Relationship Id="rId59" Type="http://schemas.openxmlformats.org/officeDocument/2006/relationships/tags" Target="../tags/tag388.xml"/><Relationship Id="rId58" Type="http://schemas.openxmlformats.org/officeDocument/2006/relationships/tags" Target="../tags/tag387.xml"/><Relationship Id="rId57" Type="http://schemas.openxmlformats.org/officeDocument/2006/relationships/tags" Target="../tags/tag386.xml"/><Relationship Id="rId56" Type="http://schemas.openxmlformats.org/officeDocument/2006/relationships/tags" Target="../tags/tag385.xml"/><Relationship Id="rId55" Type="http://schemas.openxmlformats.org/officeDocument/2006/relationships/tags" Target="../tags/tag384.xml"/><Relationship Id="rId54" Type="http://schemas.openxmlformats.org/officeDocument/2006/relationships/tags" Target="../tags/tag383.xml"/><Relationship Id="rId53" Type="http://schemas.openxmlformats.org/officeDocument/2006/relationships/tags" Target="../tags/tag382.xml"/><Relationship Id="rId52" Type="http://schemas.openxmlformats.org/officeDocument/2006/relationships/tags" Target="../tags/tag381.xml"/><Relationship Id="rId51" Type="http://schemas.openxmlformats.org/officeDocument/2006/relationships/tags" Target="../tags/tag380.xml"/><Relationship Id="rId50" Type="http://schemas.openxmlformats.org/officeDocument/2006/relationships/tags" Target="../tags/tag379.xml"/><Relationship Id="rId5" Type="http://schemas.openxmlformats.org/officeDocument/2006/relationships/tags" Target="../tags/tag337.xml"/><Relationship Id="rId49" Type="http://schemas.openxmlformats.org/officeDocument/2006/relationships/tags" Target="../tags/tag378.xml"/><Relationship Id="rId48" Type="http://schemas.openxmlformats.org/officeDocument/2006/relationships/tags" Target="../tags/tag377.xml"/><Relationship Id="rId47" Type="http://schemas.openxmlformats.org/officeDocument/2006/relationships/tags" Target="../tags/tag376.xml"/><Relationship Id="rId46" Type="http://schemas.openxmlformats.org/officeDocument/2006/relationships/image" Target="../media/image16.png"/><Relationship Id="rId45" Type="http://schemas.openxmlformats.org/officeDocument/2006/relationships/tags" Target="../tags/tag375.xml"/><Relationship Id="rId44" Type="http://schemas.openxmlformats.org/officeDocument/2006/relationships/tags" Target="../tags/tag374.xml"/><Relationship Id="rId43" Type="http://schemas.openxmlformats.org/officeDocument/2006/relationships/tags" Target="../tags/tag373.xml"/><Relationship Id="rId42" Type="http://schemas.openxmlformats.org/officeDocument/2006/relationships/tags" Target="../tags/tag372.xml"/><Relationship Id="rId41" Type="http://schemas.openxmlformats.org/officeDocument/2006/relationships/tags" Target="../tags/tag371.xml"/><Relationship Id="rId40" Type="http://schemas.openxmlformats.org/officeDocument/2006/relationships/tags" Target="../tags/tag370.xml"/><Relationship Id="rId4" Type="http://schemas.openxmlformats.org/officeDocument/2006/relationships/tags" Target="../tags/tag336.xml"/><Relationship Id="rId39" Type="http://schemas.openxmlformats.org/officeDocument/2006/relationships/tags" Target="../tags/tag369.xml"/><Relationship Id="rId38" Type="http://schemas.openxmlformats.org/officeDocument/2006/relationships/tags" Target="../tags/tag368.xml"/><Relationship Id="rId37" Type="http://schemas.openxmlformats.org/officeDocument/2006/relationships/tags" Target="../tags/tag367.xml"/><Relationship Id="rId36" Type="http://schemas.openxmlformats.org/officeDocument/2006/relationships/tags" Target="../tags/tag366.xml"/><Relationship Id="rId35" Type="http://schemas.openxmlformats.org/officeDocument/2006/relationships/tags" Target="../tags/tag365.xml"/><Relationship Id="rId34" Type="http://schemas.openxmlformats.org/officeDocument/2006/relationships/tags" Target="../tags/tag364.xml"/><Relationship Id="rId33" Type="http://schemas.openxmlformats.org/officeDocument/2006/relationships/tags" Target="../tags/tag363.xml"/><Relationship Id="rId32" Type="http://schemas.openxmlformats.org/officeDocument/2006/relationships/tags" Target="../tags/tag362.xml"/><Relationship Id="rId31" Type="http://schemas.openxmlformats.org/officeDocument/2006/relationships/tags" Target="../tags/tag361.xml"/><Relationship Id="rId30" Type="http://schemas.openxmlformats.org/officeDocument/2006/relationships/tags" Target="../tags/tag360.xml"/><Relationship Id="rId3" Type="http://schemas.openxmlformats.org/officeDocument/2006/relationships/tags" Target="../tags/tag335.xml"/><Relationship Id="rId29" Type="http://schemas.openxmlformats.org/officeDocument/2006/relationships/tags" Target="../tags/tag359.xml"/><Relationship Id="rId28" Type="http://schemas.openxmlformats.org/officeDocument/2006/relationships/tags" Target="../tags/tag358.xml"/><Relationship Id="rId27" Type="http://schemas.openxmlformats.org/officeDocument/2006/relationships/tags" Target="../tags/tag357.xml"/><Relationship Id="rId26" Type="http://schemas.openxmlformats.org/officeDocument/2006/relationships/tags" Target="../tags/tag356.xml"/><Relationship Id="rId25" Type="http://schemas.openxmlformats.org/officeDocument/2006/relationships/tags" Target="../tags/tag355.xml"/><Relationship Id="rId24" Type="http://schemas.openxmlformats.org/officeDocument/2006/relationships/tags" Target="../tags/tag354.xml"/><Relationship Id="rId23" Type="http://schemas.openxmlformats.org/officeDocument/2006/relationships/tags" Target="../tags/tag353.xml"/><Relationship Id="rId22" Type="http://schemas.openxmlformats.org/officeDocument/2006/relationships/tags" Target="../tags/tag352.xml"/><Relationship Id="rId21" Type="http://schemas.openxmlformats.org/officeDocument/2006/relationships/tags" Target="../tags/tag351.xml"/><Relationship Id="rId20" Type="http://schemas.openxmlformats.org/officeDocument/2006/relationships/tags" Target="../tags/tag350.xml"/><Relationship Id="rId2" Type="http://schemas.openxmlformats.org/officeDocument/2006/relationships/tags" Target="../tags/tag334.xml"/><Relationship Id="rId19" Type="http://schemas.openxmlformats.org/officeDocument/2006/relationships/tags" Target="../tags/tag349.xml"/><Relationship Id="rId18" Type="http://schemas.openxmlformats.org/officeDocument/2006/relationships/tags" Target="../tags/tag348.xml"/><Relationship Id="rId17" Type="http://schemas.openxmlformats.org/officeDocument/2006/relationships/tags" Target="../tags/tag347.xml"/><Relationship Id="rId16" Type="http://schemas.openxmlformats.org/officeDocument/2006/relationships/tags" Target="../tags/tag346.xml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image" Target="../media/image15.png"/><Relationship Id="rId11" Type="http://schemas.openxmlformats.org/officeDocument/2006/relationships/tags" Target="../tags/tag342.xml"/><Relationship Id="rId10" Type="http://schemas.openxmlformats.org/officeDocument/2006/relationships/tags" Target="../tags/tag341.xml"/><Relationship Id="rId1" Type="http://schemas.openxmlformats.org/officeDocument/2006/relationships/tags" Target="../tags/tag33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image" Target="../media/image20.png"/><Relationship Id="rId55" Type="http://schemas.openxmlformats.org/officeDocument/2006/relationships/notesSlide" Target="../notesSlides/notesSlide3.xml"/><Relationship Id="rId54" Type="http://schemas.openxmlformats.org/officeDocument/2006/relationships/slideLayout" Target="../slideLayouts/slideLayout11.xml"/><Relationship Id="rId53" Type="http://schemas.openxmlformats.org/officeDocument/2006/relationships/tags" Target="../tags/tag441.xml"/><Relationship Id="rId52" Type="http://schemas.openxmlformats.org/officeDocument/2006/relationships/tags" Target="../tags/tag440.xml"/><Relationship Id="rId51" Type="http://schemas.openxmlformats.org/officeDocument/2006/relationships/tags" Target="../tags/tag439.xml"/><Relationship Id="rId50" Type="http://schemas.openxmlformats.org/officeDocument/2006/relationships/image" Target="../media/image24.png"/><Relationship Id="rId5" Type="http://schemas.openxmlformats.org/officeDocument/2006/relationships/tags" Target="../tags/tag398.xml"/><Relationship Id="rId49" Type="http://schemas.openxmlformats.org/officeDocument/2006/relationships/tags" Target="../tags/tag438.xml"/><Relationship Id="rId48" Type="http://schemas.openxmlformats.org/officeDocument/2006/relationships/tags" Target="../tags/tag437.xml"/><Relationship Id="rId47" Type="http://schemas.openxmlformats.org/officeDocument/2006/relationships/image" Target="../media/image23.png"/><Relationship Id="rId46" Type="http://schemas.openxmlformats.org/officeDocument/2006/relationships/tags" Target="../tags/tag436.xml"/><Relationship Id="rId45" Type="http://schemas.openxmlformats.org/officeDocument/2006/relationships/tags" Target="../tags/tag435.xml"/><Relationship Id="rId44" Type="http://schemas.openxmlformats.org/officeDocument/2006/relationships/tags" Target="../tags/tag434.xml"/><Relationship Id="rId43" Type="http://schemas.openxmlformats.org/officeDocument/2006/relationships/tags" Target="../tags/tag433.xml"/><Relationship Id="rId42" Type="http://schemas.openxmlformats.org/officeDocument/2006/relationships/tags" Target="../tags/tag432.xml"/><Relationship Id="rId41" Type="http://schemas.openxmlformats.org/officeDocument/2006/relationships/image" Target="../media/image22.png"/><Relationship Id="rId40" Type="http://schemas.openxmlformats.org/officeDocument/2006/relationships/tags" Target="../tags/tag431.xml"/><Relationship Id="rId4" Type="http://schemas.openxmlformats.org/officeDocument/2006/relationships/tags" Target="../tags/tag397.xml"/><Relationship Id="rId39" Type="http://schemas.openxmlformats.org/officeDocument/2006/relationships/image" Target="../media/image21.png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6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image" Target="../media/image19.png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tags" Target="../tags/tag39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tags" Target="../tags/tag447.xml"/><Relationship Id="rId7" Type="http://schemas.openxmlformats.org/officeDocument/2006/relationships/image" Target="../media/image20.png"/><Relationship Id="rId6" Type="http://schemas.openxmlformats.org/officeDocument/2006/relationships/tags" Target="../tags/tag446.xml"/><Relationship Id="rId55" Type="http://schemas.openxmlformats.org/officeDocument/2006/relationships/notesSlide" Target="../notesSlides/notesSlide4.xml"/><Relationship Id="rId54" Type="http://schemas.openxmlformats.org/officeDocument/2006/relationships/slideLayout" Target="../slideLayouts/slideLayout11.xml"/><Relationship Id="rId53" Type="http://schemas.openxmlformats.org/officeDocument/2006/relationships/tags" Target="../tags/tag485.xml"/><Relationship Id="rId52" Type="http://schemas.openxmlformats.org/officeDocument/2006/relationships/tags" Target="../tags/tag484.xml"/><Relationship Id="rId51" Type="http://schemas.openxmlformats.org/officeDocument/2006/relationships/tags" Target="../tags/tag483.xml"/><Relationship Id="rId50" Type="http://schemas.openxmlformats.org/officeDocument/2006/relationships/image" Target="../media/image30.png"/><Relationship Id="rId5" Type="http://schemas.openxmlformats.org/officeDocument/2006/relationships/tags" Target="../tags/tag445.xml"/><Relationship Id="rId49" Type="http://schemas.openxmlformats.org/officeDocument/2006/relationships/image" Target="../media/image29.png"/><Relationship Id="rId48" Type="http://schemas.openxmlformats.org/officeDocument/2006/relationships/tags" Target="../tags/tag482.xml"/><Relationship Id="rId47" Type="http://schemas.openxmlformats.org/officeDocument/2006/relationships/tags" Target="../tags/tag481.xml"/><Relationship Id="rId46" Type="http://schemas.openxmlformats.org/officeDocument/2006/relationships/image" Target="../media/image28.png"/><Relationship Id="rId45" Type="http://schemas.openxmlformats.org/officeDocument/2006/relationships/tags" Target="../tags/tag480.xml"/><Relationship Id="rId44" Type="http://schemas.openxmlformats.org/officeDocument/2006/relationships/image" Target="../media/image27.png"/><Relationship Id="rId43" Type="http://schemas.openxmlformats.org/officeDocument/2006/relationships/tags" Target="../tags/tag479.xml"/><Relationship Id="rId42" Type="http://schemas.openxmlformats.org/officeDocument/2006/relationships/tags" Target="../tags/tag478.xml"/><Relationship Id="rId41" Type="http://schemas.openxmlformats.org/officeDocument/2006/relationships/image" Target="../media/image26.png"/><Relationship Id="rId40" Type="http://schemas.openxmlformats.org/officeDocument/2006/relationships/tags" Target="../tags/tag477.xml"/><Relationship Id="rId4" Type="http://schemas.openxmlformats.org/officeDocument/2006/relationships/tags" Target="../tags/tag444.xml"/><Relationship Id="rId39" Type="http://schemas.openxmlformats.org/officeDocument/2006/relationships/image" Target="../media/image25.png"/><Relationship Id="rId38" Type="http://schemas.openxmlformats.org/officeDocument/2006/relationships/tags" Target="../tags/tag476.xml"/><Relationship Id="rId37" Type="http://schemas.openxmlformats.org/officeDocument/2006/relationships/tags" Target="../tags/tag475.xml"/><Relationship Id="rId36" Type="http://schemas.openxmlformats.org/officeDocument/2006/relationships/tags" Target="../tags/tag474.xml"/><Relationship Id="rId35" Type="http://schemas.openxmlformats.org/officeDocument/2006/relationships/tags" Target="../tags/tag473.xml"/><Relationship Id="rId34" Type="http://schemas.openxmlformats.org/officeDocument/2006/relationships/tags" Target="../tags/tag472.xml"/><Relationship Id="rId33" Type="http://schemas.openxmlformats.org/officeDocument/2006/relationships/tags" Target="../tags/tag471.xml"/><Relationship Id="rId32" Type="http://schemas.openxmlformats.org/officeDocument/2006/relationships/tags" Target="../tags/tag470.xml"/><Relationship Id="rId31" Type="http://schemas.openxmlformats.org/officeDocument/2006/relationships/tags" Target="../tags/tag469.xml"/><Relationship Id="rId30" Type="http://schemas.openxmlformats.org/officeDocument/2006/relationships/image" Target="../media/image21.png"/><Relationship Id="rId3" Type="http://schemas.openxmlformats.org/officeDocument/2006/relationships/image" Target="../media/image19.png"/><Relationship Id="rId29" Type="http://schemas.openxmlformats.org/officeDocument/2006/relationships/tags" Target="../tags/tag468.xml"/><Relationship Id="rId28" Type="http://schemas.openxmlformats.org/officeDocument/2006/relationships/tags" Target="../tags/tag467.xml"/><Relationship Id="rId27" Type="http://schemas.openxmlformats.org/officeDocument/2006/relationships/tags" Target="../tags/tag466.xml"/><Relationship Id="rId26" Type="http://schemas.openxmlformats.org/officeDocument/2006/relationships/tags" Target="../tags/tag465.xml"/><Relationship Id="rId25" Type="http://schemas.openxmlformats.org/officeDocument/2006/relationships/tags" Target="../tags/tag464.xml"/><Relationship Id="rId24" Type="http://schemas.openxmlformats.org/officeDocument/2006/relationships/tags" Target="../tags/tag463.xml"/><Relationship Id="rId23" Type="http://schemas.openxmlformats.org/officeDocument/2006/relationships/tags" Target="../tags/tag462.xml"/><Relationship Id="rId22" Type="http://schemas.openxmlformats.org/officeDocument/2006/relationships/tags" Target="../tags/tag461.xml"/><Relationship Id="rId21" Type="http://schemas.openxmlformats.org/officeDocument/2006/relationships/tags" Target="../tags/tag460.xml"/><Relationship Id="rId20" Type="http://schemas.openxmlformats.org/officeDocument/2006/relationships/tags" Target="../tags/tag459.xml"/><Relationship Id="rId2" Type="http://schemas.openxmlformats.org/officeDocument/2006/relationships/tags" Target="../tags/tag443.xml"/><Relationship Id="rId19" Type="http://schemas.openxmlformats.org/officeDocument/2006/relationships/tags" Target="../tags/tag458.xml"/><Relationship Id="rId18" Type="http://schemas.openxmlformats.org/officeDocument/2006/relationships/tags" Target="../tags/tag457.xml"/><Relationship Id="rId17" Type="http://schemas.openxmlformats.org/officeDocument/2006/relationships/tags" Target="../tags/tag456.xml"/><Relationship Id="rId16" Type="http://schemas.openxmlformats.org/officeDocument/2006/relationships/tags" Target="../tags/tag455.xml"/><Relationship Id="rId15" Type="http://schemas.openxmlformats.org/officeDocument/2006/relationships/tags" Target="../tags/tag454.xml"/><Relationship Id="rId14" Type="http://schemas.openxmlformats.org/officeDocument/2006/relationships/tags" Target="../tags/tag453.xml"/><Relationship Id="rId13" Type="http://schemas.openxmlformats.org/officeDocument/2006/relationships/tags" Target="../tags/tag452.xml"/><Relationship Id="rId12" Type="http://schemas.openxmlformats.org/officeDocument/2006/relationships/tags" Target="../tags/tag451.xml"/><Relationship Id="rId11" Type="http://schemas.openxmlformats.org/officeDocument/2006/relationships/tags" Target="../tags/tag450.xml"/><Relationship Id="rId10" Type="http://schemas.openxmlformats.org/officeDocument/2006/relationships/tags" Target="../tags/tag449.xml"/><Relationship Id="rId1" Type="http://schemas.openxmlformats.org/officeDocument/2006/relationships/tags" Target="../tags/tag44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92.xml"/><Relationship Id="rId8" Type="http://schemas.openxmlformats.org/officeDocument/2006/relationships/tags" Target="../tags/tag491.xml"/><Relationship Id="rId7" Type="http://schemas.openxmlformats.org/officeDocument/2006/relationships/tags" Target="../tags/tag490.xml"/><Relationship Id="rId6" Type="http://schemas.openxmlformats.org/officeDocument/2006/relationships/image" Target="../media/image20.png"/><Relationship Id="rId58" Type="http://schemas.openxmlformats.org/officeDocument/2006/relationships/notesSlide" Target="../notesSlides/notesSlide5.xml"/><Relationship Id="rId57" Type="http://schemas.openxmlformats.org/officeDocument/2006/relationships/slideLayout" Target="../slideLayouts/slideLayout11.xml"/><Relationship Id="rId56" Type="http://schemas.openxmlformats.org/officeDocument/2006/relationships/tags" Target="../tags/tag532.xml"/><Relationship Id="rId55" Type="http://schemas.openxmlformats.org/officeDocument/2006/relationships/tags" Target="../tags/tag531.xml"/><Relationship Id="rId54" Type="http://schemas.openxmlformats.org/officeDocument/2006/relationships/tags" Target="../tags/tag530.xml"/><Relationship Id="rId53" Type="http://schemas.openxmlformats.org/officeDocument/2006/relationships/tags" Target="../tags/tag529.xml"/><Relationship Id="rId52" Type="http://schemas.openxmlformats.org/officeDocument/2006/relationships/tags" Target="../tags/tag528.xml"/><Relationship Id="rId51" Type="http://schemas.openxmlformats.org/officeDocument/2006/relationships/tags" Target="../tags/tag527.xml"/><Relationship Id="rId50" Type="http://schemas.openxmlformats.org/officeDocument/2006/relationships/image" Target="../media/image36.png"/><Relationship Id="rId5" Type="http://schemas.openxmlformats.org/officeDocument/2006/relationships/tags" Target="../tags/tag489.xml"/><Relationship Id="rId49" Type="http://schemas.openxmlformats.org/officeDocument/2006/relationships/tags" Target="../tags/tag526.xml"/><Relationship Id="rId48" Type="http://schemas.openxmlformats.org/officeDocument/2006/relationships/tags" Target="../tags/tag525.xml"/><Relationship Id="rId47" Type="http://schemas.openxmlformats.org/officeDocument/2006/relationships/tags" Target="../tags/tag524.xml"/><Relationship Id="rId46" Type="http://schemas.openxmlformats.org/officeDocument/2006/relationships/image" Target="../media/image35.png"/><Relationship Id="rId45" Type="http://schemas.openxmlformats.org/officeDocument/2006/relationships/image" Target="../media/image34.png"/><Relationship Id="rId44" Type="http://schemas.openxmlformats.org/officeDocument/2006/relationships/tags" Target="../tags/tag523.xml"/><Relationship Id="rId43" Type="http://schemas.openxmlformats.org/officeDocument/2006/relationships/tags" Target="../tags/tag522.xml"/><Relationship Id="rId42" Type="http://schemas.openxmlformats.org/officeDocument/2006/relationships/tags" Target="../tags/tag521.xml"/><Relationship Id="rId41" Type="http://schemas.openxmlformats.org/officeDocument/2006/relationships/tags" Target="../tags/tag520.xml"/><Relationship Id="rId40" Type="http://schemas.openxmlformats.org/officeDocument/2006/relationships/tags" Target="../tags/tag519.xml"/><Relationship Id="rId4" Type="http://schemas.openxmlformats.org/officeDocument/2006/relationships/tags" Target="../tags/tag488.xml"/><Relationship Id="rId39" Type="http://schemas.openxmlformats.org/officeDocument/2006/relationships/tags" Target="../tags/tag518.xml"/><Relationship Id="rId38" Type="http://schemas.openxmlformats.org/officeDocument/2006/relationships/tags" Target="../tags/tag517.xml"/><Relationship Id="rId37" Type="http://schemas.openxmlformats.org/officeDocument/2006/relationships/image" Target="../media/image33.png"/><Relationship Id="rId36" Type="http://schemas.openxmlformats.org/officeDocument/2006/relationships/tags" Target="../tags/tag516.xml"/><Relationship Id="rId35" Type="http://schemas.openxmlformats.org/officeDocument/2006/relationships/tags" Target="../tags/tag515.xml"/><Relationship Id="rId34" Type="http://schemas.openxmlformats.org/officeDocument/2006/relationships/tags" Target="../tags/tag514.xml"/><Relationship Id="rId33" Type="http://schemas.openxmlformats.org/officeDocument/2006/relationships/image" Target="../media/image32.png"/><Relationship Id="rId32" Type="http://schemas.openxmlformats.org/officeDocument/2006/relationships/tags" Target="../tags/tag513.xml"/><Relationship Id="rId31" Type="http://schemas.openxmlformats.org/officeDocument/2006/relationships/image" Target="../media/image31.png"/><Relationship Id="rId30" Type="http://schemas.openxmlformats.org/officeDocument/2006/relationships/tags" Target="../tags/tag512.xml"/><Relationship Id="rId3" Type="http://schemas.openxmlformats.org/officeDocument/2006/relationships/tags" Target="../tags/tag487.xml"/><Relationship Id="rId29" Type="http://schemas.openxmlformats.org/officeDocument/2006/relationships/image" Target="../media/image23.png"/><Relationship Id="rId28" Type="http://schemas.openxmlformats.org/officeDocument/2006/relationships/tags" Target="../tags/tag511.xml"/><Relationship Id="rId27" Type="http://schemas.openxmlformats.org/officeDocument/2006/relationships/tags" Target="../tags/tag510.xml"/><Relationship Id="rId26" Type="http://schemas.openxmlformats.org/officeDocument/2006/relationships/tags" Target="../tags/tag509.xml"/><Relationship Id="rId25" Type="http://schemas.openxmlformats.org/officeDocument/2006/relationships/tags" Target="../tags/tag508.xml"/><Relationship Id="rId24" Type="http://schemas.openxmlformats.org/officeDocument/2006/relationships/tags" Target="../tags/tag507.xml"/><Relationship Id="rId23" Type="http://schemas.openxmlformats.org/officeDocument/2006/relationships/tags" Target="../tags/tag506.xml"/><Relationship Id="rId22" Type="http://schemas.openxmlformats.org/officeDocument/2006/relationships/tags" Target="../tags/tag505.xml"/><Relationship Id="rId21" Type="http://schemas.openxmlformats.org/officeDocument/2006/relationships/tags" Target="../tags/tag504.xml"/><Relationship Id="rId20" Type="http://schemas.openxmlformats.org/officeDocument/2006/relationships/tags" Target="../tags/tag503.xml"/><Relationship Id="rId2" Type="http://schemas.openxmlformats.org/officeDocument/2006/relationships/image" Target="../media/image19.png"/><Relationship Id="rId19" Type="http://schemas.openxmlformats.org/officeDocument/2006/relationships/tags" Target="../tags/tag502.xml"/><Relationship Id="rId18" Type="http://schemas.openxmlformats.org/officeDocument/2006/relationships/tags" Target="../tags/tag501.xml"/><Relationship Id="rId17" Type="http://schemas.openxmlformats.org/officeDocument/2006/relationships/tags" Target="../tags/tag500.xml"/><Relationship Id="rId16" Type="http://schemas.openxmlformats.org/officeDocument/2006/relationships/tags" Target="../tags/tag499.xml"/><Relationship Id="rId15" Type="http://schemas.openxmlformats.org/officeDocument/2006/relationships/tags" Target="../tags/tag498.xml"/><Relationship Id="rId14" Type="http://schemas.openxmlformats.org/officeDocument/2006/relationships/tags" Target="../tags/tag497.xml"/><Relationship Id="rId13" Type="http://schemas.openxmlformats.org/officeDocument/2006/relationships/tags" Target="../tags/tag496.xml"/><Relationship Id="rId12" Type="http://schemas.openxmlformats.org/officeDocument/2006/relationships/tags" Target="../tags/tag495.xml"/><Relationship Id="rId11" Type="http://schemas.openxmlformats.org/officeDocument/2006/relationships/tags" Target="../tags/tag494.xml"/><Relationship Id="rId10" Type="http://schemas.openxmlformats.org/officeDocument/2006/relationships/tags" Target="../tags/tag493.xml"/><Relationship Id="rId1" Type="http://schemas.openxmlformats.org/officeDocument/2006/relationships/tags" Target="../tags/tag48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39.xml"/><Relationship Id="rId8" Type="http://schemas.openxmlformats.org/officeDocument/2006/relationships/tags" Target="../tags/tag538.xml"/><Relationship Id="rId76" Type="http://schemas.openxmlformats.org/officeDocument/2006/relationships/notesSlide" Target="../notesSlides/notesSlide6.xml"/><Relationship Id="rId75" Type="http://schemas.openxmlformats.org/officeDocument/2006/relationships/slideLayout" Target="../slideLayouts/slideLayout11.xml"/><Relationship Id="rId74" Type="http://schemas.openxmlformats.org/officeDocument/2006/relationships/tags" Target="../tags/tag597.xml"/><Relationship Id="rId73" Type="http://schemas.openxmlformats.org/officeDocument/2006/relationships/tags" Target="../tags/tag596.xml"/><Relationship Id="rId72" Type="http://schemas.openxmlformats.org/officeDocument/2006/relationships/image" Target="../media/image40.png"/><Relationship Id="rId71" Type="http://schemas.openxmlformats.org/officeDocument/2006/relationships/tags" Target="../tags/tag595.xml"/><Relationship Id="rId70" Type="http://schemas.openxmlformats.org/officeDocument/2006/relationships/image" Target="../media/image39.png"/><Relationship Id="rId7" Type="http://schemas.openxmlformats.org/officeDocument/2006/relationships/image" Target="../media/image20.png"/><Relationship Id="rId69" Type="http://schemas.openxmlformats.org/officeDocument/2006/relationships/tags" Target="../tags/tag594.xml"/><Relationship Id="rId68" Type="http://schemas.openxmlformats.org/officeDocument/2006/relationships/tags" Target="../tags/tag593.xml"/><Relationship Id="rId67" Type="http://schemas.openxmlformats.org/officeDocument/2006/relationships/image" Target="../media/image35.png"/><Relationship Id="rId66" Type="http://schemas.openxmlformats.org/officeDocument/2006/relationships/tags" Target="../tags/tag592.xml"/><Relationship Id="rId65" Type="http://schemas.openxmlformats.org/officeDocument/2006/relationships/image" Target="../media/image38.png"/><Relationship Id="rId64" Type="http://schemas.openxmlformats.org/officeDocument/2006/relationships/image" Target="../media/image37.png"/><Relationship Id="rId63" Type="http://schemas.openxmlformats.org/officeDocument/2006/relationships/tags" Target="../tags/tag591.xml"/><Relationship Id="rId62" Type="http://schemas.openxmlformats.org/officeDocument/2006/relationships/tags" Target="../tags/tag590.xml"/><Relationship Id="rId61" Type="http://schemas.openxmlformats.org/officeDocument/2006/relationships/tags" Target="../tags/tag589.xml"/><Relationship Id="rId60" Type="http://schemas.openxmlformats.org/officeDocument/2006/relationships/tags" Target="../tags/tag588.xml"/><Relationship Id="rId6" Type="http://schemas.openxmlformats.org/officeDocument/2006/relationships/tags" Target="../tags/tag537.xml"/><Relationship Id="rId59" Type="http://schemas.openxmlformats.org/officeDocument/2006/relationships/tags" Target="../tags/tag587.xml"/><Relationship Id="rId58" Type="http://schemas.openxmlformats.org/officeDocument/2006/relationships/tags" Target="../tags/tag586.xml"/><Relationship Id="rId57" Type="http://schemas.openxmlformats.org/officeDocument/2006/relationships/tags" Target="../tags/tag585.xml"/><Relationship Id="rId56" Type="http://schemas.openxmlformats.org/officeDocument/2006/relationships/tags" Target="../tags/tag584.xml"/><Relationship Id="rId55" Type="http://schemas.openxmlformats.org/officeDocument/2006/relationships/tags" Target="../tags/tag583.xml"/><Relationship Id="rId54" Type="http://schemas.openxmlformats.org/officeDocument/2006/relationships/tags" Target="../tags/tag582.xml"/><Relationship Id="rId53" Type="http://schemas.openxmlformats.org/officeDocument/2006/relationships/tags" Target="../tags/tag581.xml"/><Relationship Id="rId52" Type="http://schemas.openxmlformats.org/officeDocument/2006/relationships/tags" Target="../tags/tag580.xml"/><Relationship Id="rId51" Type="http://schemas.openxmlformats.org/officeDocument/2006/relationships/tags" Target="../tags/tag579.xml"/><Relationship Id="rId50" Type="http://schemas.openxmlformats.org/officeDocument/2006/relationships/tags" Target="../tags/tag578.xml"/><Relationship Id="rId5" Type="http://schemas.openxmlformats.org/officeDocument/2006/relationships/tags" Target="../tags/tag536.xml"/><Relationship Id="rId49" Type="http://schemas.openxmlformats.org/officeDocument/2006/relationships/tags" Target="../tags/tag577.xml"/><Relationship Id="rId48" Type="http://schemas.openxmlformats.org/officeDocument/2006/relationships/tags" Target="../tags/tag576.xml"/><Relationship Id="rId47" Type="http://schemas.openxmlformats.org/officeDocument/2006/relationships/tags" Target="../tags/tag575.xml"/><Relationship Id="rId46" Type="http://schemas.openxmlformats.org/officeDocument/2006/relationships/tags" Target="../tags/tag574.xml"/><Relationship Id="rId45" Type="http://schemas.openxmlformats.org/officeDocument/2006/relationships/tags" Target="../tags/tag573.xml"/><Relationship Id="rId44" Type="http://schemas.openxmlformats.org/officeDocument/2006/relationships/tags" Target="../tags/tag572.xml"/><Relationship Id="rId43" Type="http://schemas.openxmlformats.org/officeDocument/2006/relationships/tags" Target="../tags/tag571.xml"/><Relationship Id="rId42" Type="http://schemas.openxmlformats.org/officeDocument/2006/relationships/tags" Target="../tags/tag570.xml"/><Relationship Id="rId41" Type="http://schemas.openxmlformats.org/officeDocument/2006/relationships/tags" Target="../tags/tag569.xml"/><Relationship Id="rId40" Type="http://schemas.openxmlformats.org/officeDocument/2006/relationships/tags" Target="../tags/tag568.xml"/><Relationship Id="rId4" Type="http://schemas.openxmlformats.org/officeDocument/2006/relationships/tags" Target="../tags/tag535.xml"/><Relationship Id="rId39" Type="http://schemas.openxmlformats.org/officeDocument/2006/relationships/tags" Target="../tags/tag567.xml"/><Relationship Id="rId38" Type="http://schemas.openxmlformats.org/officeDocument/2006/relationships/tags" Target="../tags/tag566.xml"/><Relationship Id="rId37" Type="http://schemas.openxmlformats.org/officeDocument/2006/relationships/image" Target="../media/image22.png"/><Relationship Id="rId36" Type="http://schemas.openxmlformats.org/officeDocument/2006/relationships/tags" Target="../tags/tag565.xml"/><Relationship Id="rId35" Type="http://schemas.openxmlformats.org/officeDocument/2006/relationships/tags" Target="../tags/tag564.xml"/><Relationship Id="rId34" Type="http://schemas.openxmlformats.org/officeDocument/2006/relationships/tags" Target="../tags/tag563.xml"/><Relationship Id="rId33" Type="http://schemas.openxmlformats.org/officeDocument/2006/relationships/tags" Target="../tags/tag562.xml"/><Relationship Id="rId32" Type="http://schemas.openxmlformats.org/officeDocument/2006/relationships/tags" Target="../tags/tag561.xml"/><Relationship Id="rId31" Type="http://schemas.openxmlformats.org/officeDocument/2006/relationships/tags" Target="../tags/tag560.xml"/><Relationship Id="rId30" Type="http://schemas.openxmlformats.org/officeDocument/2006/relationships/tags" Target="../tags/tag559.xml"/><Relationship Id="rId3" Type="http://schemas.openxmlformats.org/officeDocument/2006/relationships/image" Target="../media/image19.png"/><Relationship Id="rId29" Type="http://schemas.openxmlformats.org/officeDocument/2006/relationships/tags" Target="../tags/tag558.xml"/><Relationship Id="rId28" Type="http://schemas.openxmlformats.org/officeDocument/2006/relationships/image" Target="../media/image32.png"/><Relationship Id="rId27" Type="http://schemas.openxmlformats.org/officeDocument/2006/relationships/tags" Target="../tags/tag557.xml"/><Relationship Id="rId26" Type="http://schemas.openxmlformats.org/officeDocument/2006/relationships/tags" Target="../tags/tag556.xml"/><Relationship Id="rId25" Type="http://schemas.openxmlformats.org/officeDocument/2006/relationships/tags" Target="../tags/tag555.xml"/><Relationship Id="rId24" Type="http://schemas.openxmlformats.org/officeDocument/2006/relationships/tags" Target="../tags/tag554.xml"/><Relationship Id="rId23" Type="http://schemas.openxmlformats.org/officeDocument/2006/relationships/tags" Target="../tags/tag553.xml"/><Relationship Id="rId22" Type="http://schemas.openxmlformats.org/officeDocument/2006/relationships/tags" Target="../tags/tag552.xml"/><Relationship Id="rId21" Type="http://schemas.openxmlformats.org/officeDocument/2006/relationships/tags" Target="../tags/tag551.xml"/><Relationship Id="rId20" Type="http://schemas.openxmlformats.org/officeDocument/2006/relationships/tags" Target="../tags/tag550.xml"/><Relationship Id="rId2" Type="http://schemas.openxmlformats.org/officeDocument/2006/relationships/tags" Target="../tags/tag534.xml"/><Relationship Id="rId19" Type="http://schemas.openxmlformats.org/officeDocument/2006/relationships/tags" Target="../tags/tag549.xml"/><Relationship Id="rId18" Type="http://schemas.openxmlformats.org/officeDocument/2006/relationships/tags" Target="../tags/tag548.xml"/><Relationship Id="rId17" Type="http://schemas.openxmlformats.org/officeDocument/2006/relationships/tags" Target="../tags/tag547.xml"/><Relationship Id="rId16" Type="http://schemas.openxmlformats.org/officeDocument/2006/relationships/tags" Target="../tags/tag546.xml"/><Relationship Id="rId15" Type="http://schemas.openxmlformats.org/officeDocument/2006/relationships/tags" Target="../tags/tag545.xml"/><Relationship Id="rId14" Type="http://schemas.openxmlformats.org/officeDocument/2006/relationships/tags" Target="../tags/tag544.xml"/><Relationship Id="rId13" Type="http://schemas.openxmlformats.org/officeDocument/2006/relationships/tags" Target="../tags/tag543.xml"/><Relationship Id="rId12" Type="http://schemas.openxmlformats.org/officeDocument/2006/relationships/tags" Target="../tags/tag542.xml"/><Relationship Id="rId11" Type="http://schemas.openxmlformats.org/officeDocument/2006/relationships/tags" Target="../tags/tag541.xml"/><Relationship Id="rId10" Type="http://schemas.openxmlformats.org/officeDocument/2006/relationships/tags" Target="../tags/tag540.xml"/><Relationship Id="rId1" Type="http://schemas.openxmlformats.org/officeDocument/2006/relationships/tags" Target="../tags/tag53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06.xml"/><Relationship Id="rId80" Type="http://schemas.openxmlformats.org/officeDocument/2006/relationships/notesSlide" Target="../notesSlides/notesSlide7.xml"/><Relationship Id="rId8" Type="http://schemas.openxmlformats.org/officeDocument/2006/relationships/tags" Target="../tags/tag605.xml"/><Relationship Id="rId79" Type="http://schemas.openxmlformats.org/officeDocument/2006/relationships/slideLayout" Target="../slideLayouts/slideLayout5.xml"/><Relationship Id="rId78" Type="http://schemas.openxmlformats.org/officeDocument/2006/relationships/tags" Target="../tags/tag675.xml"/><Relationship Id="rId77" Type="http://schemas.openxmlformats.org/officeDocument/2006/relationships/tags" Target="../tags/tag674.xml"/><Relationship Id="rId76" Type="http://schemas.openxmlformats.org/officeDocument/2006/relationships/tags" Target="../tags/tag673.xml"/><Relationship Id="rId75" Type="http://schemas.openxmlformats.org/officeDocument/2006/relationships/tags" Target="../tags/tag672.xml"/><Relationship Id="rId74" Type="http://schemas.openxmlformats.org/officeDocument/2006/relationships/tags" Target="../tags/tag671.xml"/><Relationship Id="rId73" Type="http://schemas.openxmlformats.org/officeDocument/2006/relationships/tags" Target="../tags/tag670.xml"/><Relationship Id="rId72" Type="http://schemas.openxmlformats.org/officeDocument/2006/relationships/tags" Target="../tags/tag669.xml"/><Relationship Id="rId71" Type="http://schemas.openxmlformats.org/officeDocument/2006/relationships/tags" Target="../tags/tag668.xml"/><Relationship Id="rId70" Type="http://schemas.openxmlformats.org/officeDocument/2006/relationships/tags" Target="../tags/tag667.xml"/><Relationship Id="rId7" Type="http://schemas.openxmlformats.org/officeDocument/2006/relationships/tags" Target="../tags/tag604.xml"/><Relationship Id="rId69" Type="http://schemas.openxmlformats.org/officeDocument/2006/relationships/tags" Target="../tags/tag666.xml"/><Relationship Id="rId68" Type="http://schemas.openxmlformats.org/officeDocument/2006/relationships/tags" Target="../tags/tag665.xml"/><Relationship Id="rId67" Type="http://schemas.openxmlformats.org/officeDocument/2006/relationships/tags" Target="../tags/tag664.xml"/><Relationship Id="rId66" Type="http://schemas.openxmlformats.org/officeDocument/2006/relationships/tags" Target="../tags/tag663.xml"/><Relationship Id="rId65" Type="http://schemas.openxmlformats.org/officeDocument/2006/relationships/tags" Target="../tags/tag662.xml"/><Relationship Id="rId64" Type="http://schemas.openxmlformats.org/officeDocument/2006/relationships/tags" Target="../tags/tag661.xml"/><Relationship Id="rId63" Type="http://schemas.openxmlformats.org/officeDocument/2006/relationships/tags" Target="../tags/tag660.xml"/><Relationship Id="rId62" Type="http://schemas.openxmlformats.org/officeDocument/2006/relationships/tags" Target="../tags/tag659.xml"/><Relationship Id="rId61" Type="http://schemas.openxmlformats.org/officeDocument/2006/relationships/tags" Target="../tags/tag658.xml"/><Relationship Id="rId60" Type="http://schemas.openxmlformats.org/officeDocument/2006/relationships/tags" Target="../tags/tag657.xml"/><Relationship Id="rId6" Type="http://schemas.openxmlformats.org/officeDocument/2006/relationships/tags" Target="../tags/tag603.xml"/><Relationship Id="rId59" Type="http://schemas.openxmlformats.org/officeDocument/2006/relationships/tags" Target="../tags/tag656.xml"/><Relationship Id="rId58" Type="http://schemas.openxmlformats.org/officeDocument/2006/relationships/tags" Target="../tags/tag655.xml"/><Relationship Id="rId57" Type="http://schemas.openxmlformats.org/officeDocument/2006/relationships/tags" Target="../tags/tag654.xml"/><Relationship Id="rId56" Type="http://schemas.openxmlformats.org/officeDocument/2006/relationships/tags" Target="../tags/tag653.xml"/><Relationship Id="rId55" Type="http://schemas.openxmlformats.org/officeDocument/2006/relationships/tags" Target="../tags/tag652.xml"/><Relationship Id="rId54" Type="http://schemas.openxmlformats.org/officeDocument/2006/relationships/tags" Target="../tags/tag651.xml"/><Relationship Id="rId53" Type="http://schemas.openxmlformats.org/officeDocument/2006/relationships/tags" Target="../tags/tag650.xml"/><Relationship Id="rId52" Type="http://schemas.openxmlformats.org/officeDocument/2006/relationships/tags" Target="../tags/tag649.xml"/><Relationship Id="rId51" Type="http://schemas.openxmlformats.org/officeDocument/2006/relationships/tags" Target="../tags/tag648.xml"/><Relationship Id="rId50" Type="http://schemas.openxmlformats.org/officeDocument/2006/relationships/tags" Target="../tags/tag647.xml"/><Relationship Id="rId5" Type="http://schemas.openxmlformats.org/officeDocument/2006/relationships/tags" Target="../tags/tag602.xml"/><Relationship Id="rId49" Type="http://schemas.openxmlformats.org/officeDocument/2006/relationships/tags" Target="../tags/tag646.xml"/><Relationship Id="rId48" Type="http://schemas.openxmlformats.org/officeDocument/2006/relationships/tags" Target="../tags/tag645.xml"/><Relationship Id="rId47" Type="http://schemas.openxmlformats.org/officeDocument/2006/relationships/tags" Target="../tags/tag644.xml"/><Relationship Id="rId46" Type="http://schemas.openxmlformats.org/officeDocument/2006/relationships/tags" Target="../tags/tag643.xml"/><Relationship Id="rId45" Type="http://schemas.openxmlformats.org/officeDocument/2006/relationships/tags" Target="../tags/tag642.xml"/><Relationship Id="rId44" Type="http://schemas.openxmlformats.org/officeDocument/2006/relationships/tags" Target="../tags/tag641.xml"/><Relationship Id="rId43" Type="http://schemas.openxmlformats.org/officeDocument/2006/relationships/tags" Target="../tags/tag640.xml"/><Relationship Id="rId42" Type="http://schemas.openxmlformats.org/officeDocument/2006/relationships/tags" Target="../tags/tag639.xml"/><Relationship Id="rId41" Type="http://schemas.openxmlformats.org/officeDocument/2006/relationships/tags" Target="../tags/tag638.xml"/><Relationship Id="rId40" Type="http://schemas.openxmlformats.org/officeDocument/2006/relationships/tags" Target="../tags/tag637.xml"/><Relationship Id="rId4" Type="http://schemas.openxmlformats.org/officeDocument/2006/relationships/tags" Target="../tags/tag601.xml"/><Relationship Id="rId39" Type="http://schemas.openxmlformats.org/officeDocument/2006/relationships/tags" Target="../tags/tag636.xml"/><Relationship Id="rId38" Type="http://schemas.openxmlformats.org/officeDocument/2006/relationships/tags" Target="../tags/tag635.xml"/><Relationship Id="rId37" Type="http://schemas.openxmlformats.org/officeDocument/2006/relationships/tags" Target="../tags/tag634.xml"/><Relationship Id="rId36" Type="http://schemas.openxmlformats.org/officeDocument/2006/relationships/tags" Target="../tags/tag633.xml"/><Relationship Id="rId35" Type="http://schemas.openxmlformats.org/officeDocument/2006/relationships/tags" Target="../tags/tag632.xml"/><Relationship Id="rId34" Type="http://schemas.openxmlformats.org/officeDocument/2006/relationships/tags" Target="../tags/tag631.xml"/><Relationship Id="rId33" Type="http://schemas.openxmlformats.org/officeDocument/2006/relationships/tags" Target="../tags/tag630.xml"/><Relationship Id="rId32" Type="http://schemas.openxmlformats.org/officeDocument/2006/relationships/tags" Target="../tags/tag629.xml"/><Relationship Id="rId31" Type="http://schemas.openxmlformats.org/officeDocument/2006/relationships/tags" Target="../tags/tag628.xml"/><Relationship Id="rId30" Type="http://schemas.openxmlformats.org/officeDocument/2006/relationships/tags" Target="../tags/tag627.xml"/><Relationship Id="rId3" Type="http://schemas.openxmlformats.org/officeDocument/2006/relationships/tags" Target="../tags/tag600.xml"/><Relationship Id="rId29" Type="http://schemas.openxmlformats.org/officeDocument/2006/relationships/tags" Target="../tags/tag626.xml"/><Relationship Id="rId28" Type="http://schemas.openxmlformats.org/officeDocument/2006/relationships/tags" Target="../tags/tag625.xml"/><Relationship Id="rId27" Type="http://schemas.openxmlformats.org/officeDocument/2006/relationships/tags" Target="../tags/tag624.xml"/><Relationship Id="rId26" Type="http://schemas.openxmlformats.org/officeDocument/2006/relationships/tags" Target="../tags/tag623.xml"/><Relationship Id="rId25" Type="http://schemas.openxmlformats.org/officeDocument/2006/relationships/tags" Target="../tags/tag622.xml"/><Relationship Id="rId24" Type="http://schemas.openxmlformats.org/officeDocument/2006/relationships/tags" Target="../tags/tag621.xml"/><Relationship Id="rId23" Type="http://schemas.openxmlformats.org/officeDocument/2006/relationships/tags" Target="../tags/tag620.xml"/><Relationship Id="rId22" Type="http://schemas.openxmlformats.org/officeDocument/2006/relationships/tags" Target="../tags/tag619.xml"/><Relationship Id="rId21" Type="http://schemas.openxmlformats.org/officeDocument/2006/relationships/tags" Target="../tags/tag618.xml"/><Relationship Id="rId20" Type="http://schemas.openxmlformats.org/officeDocument/2006/relationships/tags" Target="../tags/tag617.xml"/><Relationship Id="rId2" Type="http://schemas.openxmlformats.org/officeDocument/2006/relationships/tags" Target="../tags/tag599.xml"/><Relationship Id="rId19" Type="http://schemas.openxmlformats.org/officeDocument/2006/relationships/tags" Target="../tags/tag616.xml"/><Relationship Id="rId18" Type="http://schemas.openxmlformats.org/officeDocument/2006/relationships/tags" Target="../tags/tag615.xml"/><Relationship Id="rId17" Type="http://schemas.openxmlformats.org/officeDocument/2006/relationships/tags" Target="../tags/tag614.xml"/><Relationship Id="rId16" Type="http://schemas.openxmlformats.org/officeDocument/2006/relationships/tags" Target="../tags/tag613.xml"/><Relationship Id="rId15" Type="http://schemas.openxmlformats.org/officeDocument/2006/relationships/tags" Target="../tags/tag612.xml"/><Relationship Id="rId14" Type="http://schemas.openxmlformats.org/officeDocument/2006/relationships/tags" Target="../tags/tag611.xml"/><Relationship Id="rId13" Type="http://schemas.openxmlformats.org/officeDocument/2006/relationships/tags" Target="../tags/tag610.xml"/><Relationship Id="rId12" Type="http://schemas.openxmlformats.org/officeDocument/2006/relationships/tags" Target="../tags/tag609.xml"/><Relationship Id="rId11" Type="http://schemas.openxmlformats.org/officeDocument/2006/relationships/tags" Target="../tags/tag608.xml"/><Relationship Id="rId10" Type="http://schemas.openxmlformats.org/officeDocument/2006/relationships/tags" Target="../tags/tag607.xml"/><Relationship Id="rId1" Type="http://schemas.openxmlformats.org/officeDocument/2006/relationships/tags" Target="../tags/tag59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82.xml"/><Relationship Id="rId8" Type="http://schemas.openxmlformats.org/officeDocument/2006/relationships/tags" Target="../tags/tag681.xml"/><Relationship Id="rId7" Type="http://schemas.openxmlformats.org/officeDocument/2006/relationships/image" Target="../media/image20.png"/><Relationship Id="rId6" Type="http://schemas.openxmlformats.org/officeDocument/2006/relationships/tags" Target="../tags/tag680.xml"/><Relationship Id="rId5" Type="http://schemas.openxmlformats.org/officeDocument/2006/relationships/image" Target="../media/image41.png"/><Relationship Id="rId4" Type="http://schemas.openxmlformats.org/officeDocument/2006/relationships/tags" Target="../tags/tag679.xml"/><Relationship Id="rId3" Type="http://schemas.openxmlformats.org/officeDocument/2006/relationships/tags" Target="../tags/tag678.xml"/><Relationship Id="rId2" Type="http://schemas.openxmlformats.org/officeDocument/2006/relationships/tags" Target="../tags/tag677.xml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5.xml"/><Relationship Id="rId16" Type="http://schemas.openxmlformats.org/officeDocument/2006/relationships/tags" Target="../tags/tag689.xml"/><Relationship Id="rId15" Type="http://schemas.openxmlformats.org/officeDocument/2006/relationships/tags" Target="../tags/tag688.xml"/><Relationship Id="rId14" Type="http://schemas.openxmlformats.org/officeDocument/2006/relationships/tags" Target="../tags/tag687.xml"/><Relationship Id="rId13" Type="http://schemas.openxmlformats.org/officeDocument/2006/relationships/tags" Target="../tags/tag686.xml"/><Relationship Id="rId12" Type="http://schemas.openxmlformats.org/officeDocument/2006/relationships/tags" Target="../tags/tag685.xml"/><Relationship Id="rId11" Type="http://schemas.openxmlformats.org/officeDocument/2006/relationships/tags" Target="../tags/tag684.xml"/><Relationship Id="rId10" Type="http://schemas.openxmlformats.org/officeDocument/2006/relationships/tags" Target="../tags/tag683.xml"/><Relationship Id="rId1" Type="http://schemas.openxmlformats.org/officeDocument/2006/relationships/tags" Target="../tags/tag6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24130"/>
            <a:ext cx="16302355" cy="9119870"/>
          </a:xfrm>
          <a:prstGeom prst="rect">
            <a:avLst/>
          </a:prstGeom>
        </p:spPr>
      </p:pic>
      <p:sp useBgFill="1">
        <p:nvSpPr>
          <p:cNvPr id="9" name="直角三角形 8"/>
          <p:cNvSpPr/>
          <p:nvPr/>
        </p:nvSpPr>
        <p:spPr>
          <a:xfrm>
            <a:off x="-19685" y="23495"/>
            <a:ext cx="7821295" cy="9121140"/>
          </a:xfrm>
          <a:prstGeom prst="rtTriangle">
            <a:avLst/>
          </a:prstGeom>
          <a:ln>
            <a:noFill/>
          </a:ln>
          <a:effectLst>
            <a:outerShdw blurRad="1270000" dist="38100" dir="2700000" algn="tl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10" name="直角三角形 9"/>
          <p:cNvSpPr/>
          <p:nvPr/>
        </p:nvSpPr>
        <p:spPr>
          <a:xfrm rot="10800000">
            <a:off x="8434705" y="23495"/>
            <a:ext cx="7821295" cy="9121140"/>
          </a:xfrm>
          <a:prstGeom prst="rtTriangle">
            <a:avLst/>
          </a:prstGeom>
          <a:ln>
            <a:noFill/>
          </a:ln>
          <a:effectLst>
            <a:outerShdw blurRad="1270000" dist="38100" dir="2700000" algn="tl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9050" y="23495"/>
            <a:ext cx="16275050" cy="9120505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Text 4"/>
          <p:cNvSpPr/>
          <p:nvPr/>
        </p:nvSpPr>
        <p:spPr>
          <a:xfrm>
            <a:off x="2809875" y="1959610"/>
            <a:ext cx="10886440" cy="39331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E59F5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LLM 开源生态健康度评估</a:t>
            </a:r>
            <a:endParaRPr lang="en-US" sz="6000" b="1" dirty="0">
              <a:solidFill>
                <a:srgbClr val="E59F5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E59F5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与洞察平台</a:t>
            </a:r>
            <a:endParaRPr lang="en-US" sz="6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185035" y="6420485"/>
            <a:ext cx="152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6" name="Shape 14"/>
          <p:cNvSpPr/>
          <p:nvPr/>
        </p:nvSpPr>
        <p:spPr>
          <a:xfrm>
            <a:off x="863600" y="584454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27000" y="6350"/>
                </a:moveTo>
                <a:cubicBezTo>
                  <a:pt x="149780" y="6350"/>
                  <a:pt x="168275" y="24845"/>
                  <a:pt x="168275" y="47625"/>
                </a:cubicBezTo>
                <a:cubicBezTo>
                  <a:pt x="168275" y="70405"/>
                  <a:pt x="149780" y="88900"/>
                  <a:pt x="127000" y="88900"/>
                </a:cubicBezTo>
                <a:cubicBezTo>
                  <a:pt x="104220" y="88900"/>
                  <a:pt x="85725" y="70405"/>
                  <a:pt x="85725" y="47625"/>
                </a:cubicBezTo>
                <a:cubicBezTo>
                  <a:pt x="85725" y="24845"/>
                  <a:pt x="104220" y="6350"/>
                  <a:pt x="127000" y="6350"/>
                </a:cubicBezTo>
                <a:close/>
                <a:moveTo>
                  <a:pt x="38100" y="34925"/>
                </a:moveTo>
                <a:cubicBezTo>
                  <a:pt x="53871" y="34925"/>
                  <a:pt x="66675" y="47729"/>
                  <a:pt x="66675" y="63500"/>
                </a:cubicBezTo>
                <a:cubicBezTo>
                  <a:pt x="66675" y="79271"/>
                  <a:pt x="53871" y="92075"/>
                  <a:pt x="38100" y="92075"/>
                </a:cubicBezTo>
                <a:cubicBezTo>
                  <a:pt x="22329" y="92075"/>
                  <a:pt x="9525" y="79271"/>
                  <a:pt x="9525" y="63500"/>
                </a:cubicBezTo>
                <a:cubicBezTo>
                  <a:pt x="9525" y="47729"/>
                  <a:pt x="22329" y="34925"/>
                  <a:pt x="38100" y="34925"/>
                </a:cubicBezTo>
                <a:close/>
                <a:moveTo>
                  <a:pt x="0" y="165100"/>
                </a:moveTo>
                <a:cubicBezTo>
                  <a:pt x="0" y="137041"/>
                  <a:pt x="22741" y="114300"/>
                  <a:pt x="50800" y="114300"/>
                </a:cubicBezTo>
                <a:cubicBezTo>
                  <a:pt x="55880" y="114300"/>
                  <a:pt x="60801" y="115054"/>
                  <a:pt x="65445" y="116443"/>
                </a:cubicBezTo>
                <a:cubicBezTo>
                  <a:pt x="52388" y="131048"/>
                  <a:pt x="44450" y="150336"/>
                  <a:pt x="44450" y="171450"/>
                </a:cubicBezTo>
                <a:lnTo>
                  <a:pt x="44450" y="177800"/>
                </a:lnTo>
                <a:cubicBezTo>
                  <a:pt x="44450" y="182324"/>
                  <a:pt x="45403" y="186611"/>
                  <a:pt x="47109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lnTo>
                  <a:pt x="0" y="165100"/>
                </a:lnTo>
                <a:close/>
                <a:moveTo>
                  <a:pt x="206891" y="190500"/>
                </a:moveTo>
                <a:cubicBezTo>
                  <a:pt x="208597" y="186611"/>
                  <a:pt x="209550" y="182324"/>
                  <a:pt x="209550" y="177800"/>
                </a:cubicBezTo>
                <a:lnTo>
                  <a:pt x="209550" y="171450"/>
                </a:lnTo>
                <a:cubicBezTo>
                  <a:pt x="209550" y="150336"/>
                  <a:pt x="201613" y="131048"/>
                  <a:pt x="188555" y="116443"/>
                </a:cubicBezTo>
                <a:cubicBezTo>
                  <a:pt x="193199" y="115054"/>
                  <a:pt x="198120" y="114300"/>
                  <a:pt x="203200" y="114300"/>
                </a:cubicBezTo>
                <a:cubicBezTo>
                  <a:pt x="231259" y="114300"/>
                  <a:pt x="254000" y="137041"/>
                  <a:pt x="254000" y="165100"/>
                </a:cubicBezTo>
                <a:lnTo>
                  <a:pt x="254000" y="177800"/>
                </a:lnTo>
                <a:cubicBezTo>
                  <a:pt x="254000" y="184825"/>
                  <a:pt x="248325" y="190500"/>
                  <a:pt x="241300" y="190500"/>
                </a:cubicBezTo>
                <a:lnTo>
                  <a:pt x="206891" y="190500"/>
                </a:lnTo>
                <a:close/>
                <a:moveTo>
                  <a:pt x="187325" y="63500"/>
                </a:moveTo>
                <a:cubicBezTo>
                  <a:pt x="187325" y="47729"/>
                  <a:pt x="200129" y="34925"/>
                  <a:pt x="215900" y="34925"/>
                </a:cubicBezTo>
                <a:cubicBezTo>
                  <a:pt x="231671" y="34925"/>
                  <a:pt x="244475" y="47729"/>
                  <a:pt x="244475" y="63500"/>
                </a:cubicBezTo>
                <a:cubicBezTo>
                  <a:pt x="244475" y="79271"/>
                  <a:pt x="231671" y="92075"/>
                  <a:pt x="215900" y="92075"/>
                </a:cubicBezTo>
                <a:cubicBezTo>
                  <a:pt x="200129" y="92075"/>
                  <a:pt x="187325" y="79271"/>
                  <a:pt x="187325" y="63500"/>
                </a:cubicBezTo>
                <a:close/>
                <a:moveTo>
                  <a:pt x="63500" y="171450"/>
                </a:moveTo>
                <a:cubicBezTo>
                  <a:pt x="63500" y="136366"/>
                  <a:pt x="91916" y="107950"/>
                  <a:pt x="127000" y="107950"/>
                </a:cubicBezTo>
                <a:cubicBezTo>
                  <a:pt x="162084" y="107950"/>
                  <a:pt x="190500" y="136366"/>
                  <a:pt x="190500" y="171450"/>
                </a:cubicBezTo>
                <a:lnTo>
                  <a:pt x="190500" y="177800"/>
                </a:lnTo>
                <a:cubicBezTo>
                  <a:pt x="190500" y="184825"/>
                  <a:pt x="184825" y="190500"/>
                  <a:pt x="177800" y="190500"/>
                </a:cubicBezTo>
                <a:lnTo>
                  <a:pt x="76200" y="190500"/>
                </a:lnTo>
                <a:cubicBezTo>
                  <a:pt x="69175" y="190500"/>
                  <a:pt x="63500" y="184825"/>
                  <a:pt x="63500" y="177800"/>
                </a:cubicBezTo>
                <a:lnTo>
                  <a:pt x="63500" y="171450"/>
                </a:lnTo>
                <a:close/>
              </a:path>
            </a:pathLst>
          </a:custGeom>
          <a:solidFill>
            <a:schemeClr val="accent4"/>
          </a:solidFill>
        </p:spPr>
      </p:sp>
      <p:sp>
        <p:nvSpPr>
          <p:cNvPr id="27" name="Text 15"/>
          <p:cNvSpPr/>
          <p:nvPr/>
        </p:nvSpPr>
        <p:spPr>
          <a:xfrm>
            <a:off x="1219200" y="5772785"/>
            <a:ext cx="354520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队伍：</a:t>
            </a:r>
            <a:r>
              <a:rPr lang="en-US" altLang="zh-CN" sz="16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Q·D·Z Concord</a:t>
            </a:r>
            <a:endParaRPr lang="en-US" altLang="zh-CN" sz="16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Shape 16"/>
          <p:cNvSpPr/>
          <p:nvPr/>
        </p:nvSpPr>
        <p:spPr>
          <a:xfrm>
            <a:off x="863600" y="627126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5400" y="50800"/>
                </a:moveTo>
                <a:cubicBezTo>
                  <a:pt x="25400" y="26267"/>
                  <a:pt x="45317" y="6350"/>
                  <a:pt x="69850" y="6350"/>
                </a:cubicBezTo>
                <a:cubicBezTo>
                  <a:pt x="94383" y="6350"/>
                  <a:pt x="114300" y="26267"/>
                  <a:pt x="114300" y="50800"/>
                </a:cubicBezTo>
                <a:cubicBezTo>
                  <a:pt x="114300" y="75333"/>
                  <a:pt x="94383" y="95250"/>
                  <a:pt x="69850" y="95250"/>
                </a:cubicBezTo>
                <a:cubicBezTo>
                  <a:pt x="45317" y="95250"/>
                  <a:pt x="25400" y="75333"/>
                  <a:pt x="25400" y="50800"/>
                </a:cubicBezTo>
                <a:close/>
                <a:moveTo>
                  <a:pt x="0" y="184150"/>
                </a:moveTo>
                <a:cubicBezTo>
                  <a:pt x="0" y="145574"/>
                  <a:pt x="31274" y="114300"/>
                  <a:pt x="69850" y="114300"/>
                </a:cubicBezTo>
                <a:cubicBezTo>
                  <a:pt x="108426" y="114300"/>
                  <a:pt x="139700" y="145574"/>
                  <a:pt x="139700" y="184150"/>
                </a:cubicBezTo>
                <a:lnTo>
                  <a:pt x="139700" y="186531"/>
                </a:lnTo>
                <a:cubicBezTo>
                  <a:pt x="139700" y="195739"/>
                  <a:pt x="132239" y="203200"/>
                  <a:pt x="123031" y="203200"/>
                </a:cubicBezTo>
                <a:lnTo>
                  <a:pt x="16669" y="203200"/>
                </a:lnTo>
                <a:cubicBezTo>
                  <a:pt x="7461" y="203200"/>
                  <a:pt x="0" y="195739"/>
                  <a:pt x="0" y="186531"/>
                </a:cubicBezTo>
                <a:lnTo>
                  <a:pt x="0" y="184150"/>
                </a:lnTo>
                <a:close/>
                <a:moveTo>
                  <a:pt x="171450" y="25400"/>
                </a:moveTo>
                <a:cubicBezTo>
                  <a:pt x="192478" y="25400"/>
                  <a:pt x="209550" y="42472"/>
                  <a:pt x="209550" y="63500"/>
                </a:cubicBezTo>
                <a:cubicBezTo>
                  <a:pt x="209550" y="84528"/>
                  <a:pt x="192478" y="101600"/>
                  <a:pt x="171450" y="101600"/>
                </a:cubicBezTo>
                <a:cubicBezTo>
                  <a:pt x="150422" y="101600"/>
                  <a:pt x="133350" y="84528"/>
                  <a:pt x="133350" y="63500"/>
                </a:cubicBezTo>
                <a:cubicBezTo>
                  <a:pt x="133350" y="42472"/>
                  <a:pt x="150422" y="25400"/>
                  <a:pt x="171450" y="25400"/>
                </a:cubicBezTo>
                <a:close/>
                <a:moveTo>
                  <a:pt x="171450" y="120650"/>
                </a:moveTo>
                <a:cubicBezTo>
                  <a:pt x="203002" y="120650"/>
                  <a:pt x="228600" y="146248"/>
                  <a:pt x="228600" y="177800"/>
                </a:cubicBezTo>
                <a:lnTo>
                  <a:pt x="228600" y="186690"/>
                </a:lnTo>
                <a:cubicBezTo>
                  <a:pt x="228600" y="195818"/>
                  <a:pt x="221218" y="203200"/>
                  <a:pt x="212090" y="203200"/>
                </a:cubicBezTo>
                <a:lnTo>
                  <a:pt x="154622" y="203200"/>
                </a:lnTo>
                <a:cubicBezTo>
                  <a:pt x="157242" y="198239"/>
                  <a:pt x="158750" y="192564"/>
                  <a:pt x="158750" y="186531"/>
                </a:cubicBezTo>
                <a:lnTo>
                  <a:pt x="158750" y="184150"/>
                </a:lnTo>
                <a:cubicBezTo>
                  <a:pt x="158750" y="163711"/>
                  <a:pt x="151844" y="144899"/>
                  <a:pt x="140295" y="129897"/>
                </a:cubicBezTo>
                <a:cubicBezTo>
                  <a:pt x="149265" y="124063"/>
                  <a:pt x="159980" y="120650"/>
                  <a:pt x="171450" y="120650"/>
                </a:cubicBezTo>
                <a:close/>
              </a:path>
            </a:pathLst>
          </a:custGeom>
          <a:solidFill>
            <a:schemeClr val="accent4"/>
          </a:solidFill>
        </p:spPr>
      </p:sp>
      <p:sp>
        <p:nvSpPr>
          <p:cNvPr id="29" name="Text 17"/>
          <p:cNvSpPr/>
          <p:nvPr/>
        </p:nvSpPr>
        <p:spPr>
          <a:xfrm>
            <a:off x="1219200" y="6271260"/>
            <a:ext cx="306578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成员：</a:t>
            </a:r>
            <a:r>
              <a:rPr lang="zh-CN" altLang="en-US" sz="16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赵奔昊、杜钰漩、齐依婷</a:t>
            </a:r>
            <a:endParaRPr lang="zh-CN" altLang="en-US" sz="16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Shape 18"/>
          <p:cNvSpPr/>
          <p:nvPr/>
        </p:nvSpPr>
        <p:spPr>
          <a:xfrm>
            <a:off x="863600" y="6788785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50800" y="0"/>
                </a:moveTo>
                <a:cubicBezTo>
                  <a:pt x="43775" y="0"/>
                  <a:pt x="38100" y="5675"/>
                  <a:pt x="38100" y="12700"/>
                </a:cubicBezTo>
                <a:lnTo>
                  <a:pt x="38100" y="25400"/>
                </a:lnTo>
                <a:lnTo>
                  <a:pt x="25400" y="25400"/>
                </a:lnTo>
                <a:cubicBezTo>
                  <a:pt x="11390" y="25400"/>
                  <a:pt x="0" y="36790"/>
                  <a:pt x="0" y="50800"/>
                </a:cubicBezTo>
                <a:lnTo>
                  <a:pt x="0" y="69850"/>
                </a:lnTo>
                <a:lnTo>
                  <a:pt x="177800" y="69850"/>
                </a:lnTo>
                <a:lnTo>
                  <a:pt x="177800" y="50800"/>
                </a:lnTo>
                <a:cubicBezTo>
                  <a:pt x="177800" y="36790"/>
                  <a:pt x="166410" y="25400"/>
                  <a:pt x="152400" y="25400"/>
                </a:cubicBezTo>
                <a:lnTo>
                  <a:pt x="139700" y="25400"/>
                </a:lnTo>
                <a:lnTo>
                  <a:pt x="139700" y="12700"/>
                </a:lnTo>
                <a:cubicBezTo>
                  <a:pt x="139700" y="5675"/>
                  <a:pt x="134025" y="0"/>
                  <a:pt x="127000" y="0"/>
                </a:cubicBezTo>
                <a:cubicBezTo>
                  <a:pt x="119975" y="0"/>
                  <a:pt x="114300" y="5675"/>
                  <a:pt x="114300" y="12700"/>
                </a:cubicBezTo>
                <a:lnTo>
                  <a:pt x="114300" y="25400"/>
                </a:lnTo>
                <a:lnTo>
                  <a:pt x="63500" y="25400"/>
                </a:lnTo>
                <a:lnTo>
                  <a:pt x="63500" y="12700"/>
                </a:lnTo>
                <a:cubicBezTo>
                  <a:pt x="63500" y="5675"/>
                  <a:pt x="57825" y="0"/>
                  <a:pt x="50800" y="0"/>
                </a:cubicBezTo>
                <a:close/>
                <a:moveTo>
                  <a:pt x="0" y="88900"/>
                </a:moveTo>
                <a:lnTo>
                  <a:pt x="0" y="165100"/>
                </a:lnTo>
                <a:cubicBezTo>
                  <a:pt x="0" y="179110"/>
                  <a:pt x="11390" y="190500"/>
                  <a:pt x="25400" y="190500"/>
                </a:cubicBezTo>
                <a:lnTo>
                  <a:pt x="152400" y="190500"/>
                </a:lnTo>
                <a:cubicBezTo>
                  <a:pt x="166410" y="190500"/>
                  <a:pt x="177800" y="179110"/>
                  <a:pt x="177800" y="165100"/>
                </a:cubicBezTo>
                <a:lnTo>
                  <a:pt x="177800" y="88900"/>
                </a:lnTo>
                <a:lnTo>
                  <a:pt x="0" y="88900"/>
                </a:lnTo>
                <a:close/>
              </a:path>
            </a:pathLst>
          </a:custGeom>
          <a:solidFill>
            <a:schemeClr val="accent4"/>
          </a:solidFill>
        </p:spPr>
      </p:sp>
      <p:sp>
        <p:nvSpPr>
          <p:cNvPr id="31" name="Text 19"/>
          <p:cNvSpPr/>
          <p:nvPr/>
        </p:nvSpPr>
        <p:spPr>
          <a:xfrm>
            <a:off x="1219200" y="6769735"/>
            <a:ext cx="825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2025.12</a:t>
            </a:r>
            <a:endParaRPr lang="en-US" sz="16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4" name="Shape 9"/>
          <p:cNvSpPr/>
          <p:nvPr/>
        </p:nvSpPr>
        <p:spPr>
          <a:xfrm>
            <a:off x="977900" y="7306310"/>
            <a:ext cx="8712200" cy="1155700"/>
          </a:xfrm>
          <a:custGeom>
            <a:avLst/>
            <a:gdLst/>
            <a:ahLst/>
            <a:cxnLst/>
            <a:rect l="l" t="t" r="r" b="b"/>
            <a:pathLst>
              <a:path w="8712200" h="1155700">
                <a:moveTo>
                  <a:pt x="0" y="0"/>
                </a:moveTo>
                <a:lnTo>
                  <a:pt x="8610602" y="0"/>
                </a:lnTo>
                <a:cubicBezTo>
                  <a:pt x="8666713" y="0"/>
                  <a:pt x="8712200" y="45487"/>
                  <a:pt x="8712200" y="101598"/>
                </a:cubicBezTo>
                <a:lnTo>
                  <a:pt x="8712200" y="1054102"/>
                </a:lnTo>
                <a:cubicBezTo>
                  <a:pt x="8712200" y="1110213"/>
                  <a:pt x="8666713" y="1155700"/>
                  <a:pt x="8610602" y="1155700"/>
                </a:cubicBezTo>
                <a:lnTo>
                  <a:pt x="0" y="1155700"/>
                </a:lnTo>
                <a:lnTo>
                  <a:pt x="0" y="0"/>
                </a:lnTo>
                <a:close/>
              </a:path>
            </a:pathLst>
          </a:custGeom>
          <a:solidFill>
            <a:srgbClr val="4A6C8C">
              <a:alpha val="14902"/>
            </a:srgbClr>
          </a:solidFill>
        </p:spPr>
        <p:txBody>
          <a:bodyPr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b="1" kern="0" spc="90" dirty="0">
                <a:solidFill>
                  <a:srgbClr val="E59F54"/>
                </a:solidFill>
                <a:latin typeface="Liter" pitchFamily="34" charset="0"/>
                <a:ea typeface="Liter" pitchFamily="34" charset="-122"/>
                <a:cs typeface="Liter" pitchFamily="34" charset="-120"/>
                <a:sym typeface="+mn-ea"/>
              </a:rPr>
              <a:t>用五维健康度，把LLM开源生态评估做成</a:t>
            </a:r>
            <a:endParaRPr lang="en-US" b="1" kern="0" spc="90" dirty="0">
              <a:solidFill>
                <a:srgbClr val="E59F54"/>
              </a:solidFill>
              <a:latin typeface="Liter" pitchFamily="34" charset="0"/>
              <a:ea typeface="Liter" pitchFamily="34" charset="-122"/>
              <a:cs typeface="Liter" pitchFamily="34" charset="-120"/>
            </a:endParaRPr>
          </a:p>
        </p:txBody>
      </p:sp>
      <p:sp>
        <p:nvSpPr>
          <p:cNvPr id="35" name="Text 6"/>
          <p:cNvSpPr/>
          <p:nvPr/>
        </p:nvSpPr>
        <p:spPr>
          <a:xfrm>
            <a:off x="6476365" y="5260975"/>
            <a:ext cx="44831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五维画像 · 趋势对比 · Top 榜单</a:t>
            </a:r>
            <a:endParaRPr lang="en-US" sz="2400" b="1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6" name="Text 8"/>
          <p:cNvSpPr/>
          <p:nvPr/>
        </p:nvSpPr>
        <p:spPr>
          <a:xfrm>
            <a:off x="7105015" y="5844540"/>
            <a:ext cx="3225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sz="2400" b="1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可复现收藏 · 一键报告</a:t>
            </a:r>
            <a:endParaRPr lang="en-US" sz="2400" b="1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Shape 10"/>
          <p:cNvSpPr/>
          <p:nvPr/>
        </p:nvSpPr>
        <p:spPr>
          <a:xfrm>
            <a:off x="927100" y="7275830"/>
            <a:ext cx="50800" cy="1155700"/>
          </a:xfrm>
          <a:custGeom>
            <a:avLst/>
            <a:gdLst/>
            <a:ahLst/>
            <a:cxnLst/>
            <a:rect l="l" t="t" r="r" b="b"/>
            <a:pathLst>
              <a:path w="50800" h="1155700">
                <a:moveTo>
                  <a:pt x="0" y="0"/>
                </a:moveTo>
                <a:lnTo>
                  <a:pt x="50800" y="0"/>
                </a:lnTo>
                <a:lnTo>
                  <a:pt x="50800" y="1155700"/>
                </a:lnTo>
                <a:lnTo>
                  <a:pt x="0" y="1155700"/>
                </a:lnTo>
                <a:lnTo>
                  <a:pt x="0" y="0"/>
                </a:lnTo>
                <a:close/>
              </a:path>
            </a:pathLst>
          </a:custGeom>
          <a:solidFill>
            <a:srgbClr val="E59F54"/>
          </a:solidFill>
        </p:spPr>
      </p:sp>
      <p:sp>
        <p:nvSpPr>
          <p:cNvPr id="38" name="Text 12"/>
          <p:cNvSpPr/>
          <p:nvPr/>
        </p:nvSpPr>
        <p:spPr>
          <a:xfrm>
            <a:off x="1117600" y="7937500"/>
            <a:ext cx="410337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800" b="1" kern="0" spc="90" dirty="0">
                <a:solidFill>
                  <a:schemeClr val="bg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可解释、可比较、可复现的产品</a:t>
            </a:r>
            <a:endParaRPr lang="en-US" sz="1800" b="1" kern="0" spc="90" dirty="0">
              <a:solidFill>
                <a:schemeClr val="bg1"/>
              </a:solidFill>
              <a:latin typeface="Liter" pitchFamily="34" charset="0"/>
              <a:ea typeface="Liter" pitchFamily="34" charset="-122"/>
              <a:cs typeface="Lite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xit" presetSubtype="0" de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10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10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200000" y="200000"/>
                                    </p:animScale>
                                    <p:animEffect transition="out" filter="fade"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exit" presetSubtype="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10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10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100000" y="100000"/>
                                      <p:to x="200000" y="200000"/>
                                    </p:animScale>
                                    <p:animEffect transition="out" filter="fade">
                                      <p:cBhvr>
                                        <p:cTn id="30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exit" presetSubtype="0" decel="50000" fill="hold" grpId="0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*sin(rand(10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*sin(rand(10)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100000" y="100000"/>
                                      <p:to x="200000" y="200000"/>
                                    </p:animScale>
                                    <p:animEffect transition="out" filter="fade">
                                      <p:cBhvr>
                                        <p:cTn id="37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0" grpId="0" bldLvl="0" animBg="1"/>
      <p:bldP spid="10" grpId="1" animBg="1"/>
      <p:bldP spid="15" grpId="0"/>
      <p:bldP spid="35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55"/>
          <p:cNvSpPr txBox="1"/>
          <p:nvPr/>
        </p:nvSpPr>
        <p:spPr>
          <a:xfrm>
            <a:off x="705485" y="371475"/>
            <a:ext cx="3830320" cy="6534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六、产品系统架构</a:t>
            </a:r>
            <a:endParaRPr lang="zh-CN" altLang="en-US" sz="32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en-US" sz="1800" b="1" kern="0" spc="140" dirty="0">
              <a:solidFill>
                <a:schemeClr val="accent1"/>
              </a:solidFill>
              <a:cs typeface="MiSans" pitchFamily="34" charset="-120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53885" y="866775"/>
            <a:ext cx="1776730" cy="622300"/>
          </a:xfrm>
          <a:prstGeom prst="rect">
            <a:avLst/>
          </a:prstGeom>
          <a:solidFill>
            <a:srgbClr val="EE98A5"/>
          </a:solidFill>
          <a:ln>
            <a:noFill/>
          </a:ln>
          <a:effectLst>
            <a:reflection blurRad="6350" stA="50000" endA="300" endPos="64000" dir="5400000" sy="-100000" algn="bl" rotWithShape="0"/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后端服务（</a:t>
            </a:r>
            <a:r>
              <a:rPr lang="zh-CN" altLang="en-US">
                <a:sym typeface="+mn-ea"/>
              </a:rPr>
              <a:t>Flask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36" name="矩形 35"/>
          <p:cNvSpPr/>
          <p:nvPr>
            <p:custDataLst>
              <p:tags r:id="rId1"/>
            </p:custDataLst>
          </p:nvPr>
        </p:nvSpPr>
        <p:spPr>
          <a:xfrm>
            <a:off x="5962650" y="1669415"/>
            <a:ext cx="3847465" cy="4766310"/>
          </a:xfrm>
          <a:prstGeom prst="rect">
            <a:avLst/>
          </a:prstGeom>
          <a:noFill/>
          <a:ln w="19050">
            <a:solidFill>
              <a:srgbClr val="EE9994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40" name="圆角矩形 39"/>
          <p:cNvSpPr/>
          <p:nvPr>
            <p:custDataLst>
              <p:tags r:id="rId2"/>
            </p:custDataLst>
          </p:nvPr>
        </p:nvSpPr>
        <p:spPr>
          <a:xfrm>
            <a:off x="6072505" y="1914525"/>
            <a:ext cx="3618230" cy="13233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 w="15875">
            <a:solidFill>
              <a:srgbClr val="F4E3EE">
                <a:alpha val="61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3"/>
            </p:custDataLst>
          </p:nvPr>
        </p:nvSpPr>
        <p:spPr>
          <a:xfrm>
            <a:off x="6849110" y="2037715"/>
            <a:ext cx="2022475" cy="925195"/>
          </a:xfrm>
          <a:prstGeom prst="rect">
            <a:avLst/>
          </a:prstGeom>
          <a:solidFill>
            <a:srgbClr val="EE98A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178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  <a:sym typeface="+mn-ea"/>
              </a:rPr>
              <a:t>Flask API（/api/*）</a:t>
            </a:r>
            <a:endParaRPr lang="en-US" altLang="zh-CN" sz="1780">
              <a:solidFill>
                <a:schemeClr val="bg1"/>
              </a:solidFill>
              <a:latin typeface="Arial" panose="020B0604020202020204" pitchFamily="34" charset="0"/>
              <a:ea typeface="黑体" panose="02010600030101010101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4"/>
            </p:custDataLst>
          </p:nvPr>
        </p:nvSpPr>
        <p:spPr>
          <a:xfrm>
            <a:off x="6072505" y="3397885"/>
            <a:ext cx="3618230" cy="13233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 w="15875">
            <a:solidFill>
              <a:srgbClr val="F4E3EE">
                <a:alpha val="61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5"/>
            </p:custDataLst>
          </p:nvPr>
        </p:nvSpPr>
        <p:spPr>
          <a:xfrm>
            <a:off x="6765925" y="3618865"/>
            <a:ext cx="2240915" cy="852805"/>
          </a:xfrm>
          <a:prstGeom prst="rect">
            <a:avLst/>
          </a:prstGeom>
          <a:solidFill>
            <a:srgbClr val="EE98A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"/>
            </p:custDataLst>
          </p:nvPr>
        </p:nvSpPr>
        <p:spPr>
          <a:xfrm>
            <a:off x="7252335" y="3834130"/>
            <a:ext cx="127571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78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JWT 鉴权</a:t>
            </a:r>
            <a:endParaRPr lang="en-US" altLang="zh-CN" sz="1780">
              <a:solidFill>
                <a:schemeClr val="bg1"/>
              </a:solidFill>
              <a:latin typeface="Arial" panose="020B0604020202020204" pitchFamily="34" charset="0"/>
              <a:ea typeface="黑体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49" name="圆角矩形 48"/>
          <p:cNvSpPr/>
          <p:nvPr>
            <p:custDataLst>
              <p:tags r:id="rId7"/>
            </p:custDataLst>
          </p:nvPr>
        </p:nvSpPr>
        <p:spPr>
          <a:xfrm>
            <a:off x="6072505" y="4879975"/>
            <a:ext cx="3618230" cy="13233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 w="15875">
            <a:solidFill>
              <a:srgbClr val="F4E3EE">
                <a:alpha val="61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8"/>
            </p:custDataLst>
          </p:nvPr>
        </p:nvSpPr>
        <p:spPr>
          <a:xfrm>
            <a:off x="6765925" y="5100955"/>
            <a:ext cx="2241550" cy="852805"/>
          </a:xfrm>
          <a:prstGeom prst="rect">
            <a:avLst/>
          </a:prstGeom>
          <a:solidFill>
            <a:srgbClr val="EE98A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52" name="矩形 51"/>
          <p:cNvSpPr/>
          <p:nvPr>
            <p:custDataLst>
              <p:tags r:id="rId9"/>
            </p:custDataLst>
          </p:nvPr>
        </p:nvSpPr>
        <p:spPr>
          <a:xfrm>
            <a:off x="6882130" y="5133340"/>
            <a:ext cx="1993265" cy="748030"/>
          </a:xfrm>
          <a:prstGeom prst="rect">
            <a:avLst/>
          </a:prstGeom>
          <a:solidFill>
            <a:srgbClr val="EE98A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78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  <a:sym typeface="+mn-ea"/>
              </a:rPr>
              <a:t>SQLAlchemy ORM</a:t>
            </a:r>
            <a:endParaRPr lang="en-US" altLang="zh-CN" sz="1780">
              <a:solidFill>
                <a:schemeClr val="bg1"/>
              </a:solidFill>
              <a:latin typeface="Arial" panose="020B0604020202020204" pitchFamily="34" charset="0"/>
              <a:ea typeface="黑体" panose="02010600030101010101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1144693" y="1799449"/>
            <a:ext cx="3391182" cy="6133253"/>
            <a:chOff x="1014" y="1594"/>
            <a:chExt cx="3004" cy="5433"/>
          </a:xfrm>
        </p:grpSpPr>
        <p:sp>
          <p:nvSpPr>
            <p:cNvPr id="3" name="矩形 2"/>
            <p:cNvSpPr/>
            <p:nvPr/>
          </p:nvSpPr>
          <p:spPr>
            <a:xfrm>
              <a:off x="1884" y="1594"/>
              <a:ext cx="1243" cy="376"/>
            </a:xfrm>
            <a:prstGeom prst="rect">
              <a:avLst/>
            </a:prstGeom>
            <a:solidFill>
              <a:srgbClr val="A8ABFF"/>
            </a:solidFill>
            <a:ln>
              <a:noFill/>
            </a:ln>
            <a:effectLst>
              <a:reflection blurRad="6350" stA="50000" endA="300" endPos="64000" dir="5400000" sy="-100000" algn="bl" rotWithShape="0"/>
              <a:softEdge rad="3175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>
                  <a:sym typeface="+mn-ea"/>
                </a:rPr>
                <a:t>上游</a:t>
              </a:r>
              <a:r>
                <a:rPr lang="zh-CN" altLang="en-US">
                  <a:sym typeface="+mn-ea"/>
                </a:rPr>
                <a:t>数据源</a:t>
              </a:r>
              <a:endParaRPr lang="zh-CN" altLang="en-US">
                <a:sym typeface="+mn-ea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10"/>
              </p:custDataLst>
            </p:nvPr>
          </p:nvSpPr>
          <p:spPr>
            <a:xfrm>
              <a:off x="1014" y="2097"/>
              <a:ext cx="3004" cy="4930"/>
            </a:xfrm>
            <a:prstGeom prst="rect">
              <a:avLst/>
            </a:prstGeom>
            <a:noFill/>
            <a:ln w="19050">
              <a:solidFill>
                <a:srgbClr val="AAACFF"/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grpSp>
          <p:nvGrpSpPr>
            <p:cNvPr id="13" name="组合 12"/>
            <p:cNvGrpSpPr/>
            <p:nvPr>
              <p:custDataLst>
                <p:tags r:id="rId11"/>
              </p:custDataLst>
            </p:nvPr>
          </p:nvGrpSpPr>
          <p:grpSpPr>
            <a:xfrm rot="0">
              <a:off x="1100" y="2351"/>
              <a:ext cx="2825" cy="1369"/>
              <a:chOff x="1126" y="2269"/>
              <a:chExt cx="3685" cy="1474"/>
            </a:xfrm>
          </p:grpSpPr>
          <p:sp>
            <p:nvSpPr>
              <p:cNvPr id="54" name="圆角矩形 53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26" y="2269"/>
                <a:ext cx="3685" cy="147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5000"/>
                </a:schemeClr>
              </a:solidFill>
              <a:ln w="15875">
                <a:solidFill>
                  <a:srgbClr val="F4E3EE">
                    <a:alpha val="61000"/>
                  </a:srgbClr>
                </a:solidFill>
              </a:ln>
              <a:effectLst>
                <a:outerShdw blurRad="63500" sx="102000" sy="102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/>
              </a:p>
            </p:txBody>
          </p:sp>
          <p:sp>
            <p:nvSpPr>
              <p:cNvPr id="8" name="矩形 7"/>
              <p:cNvSpPr/>
              <p:nvPr>
                <p:custDataLst>
                  <p:tags r:id="rId13"/>
                </p:custDataLst>
              </p:nvPr>
            </p:nvSpPr>
            <p:spPr>
              <a:xfrm>
                <a:off x="1668" y="2564"/>
                <a:ext cx="2601" cy="884"/>
              </a:xfrm>
              <a:prstGeom prst="rect">
                <a:avLst/>
              </a:prstGeom>
              <a:solidFill>
                <a:srgbClr val="AAACFF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3200">
                  <a:sym typeface="+mn-ea"/>
                </a:endParaRPr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149" y="2789"/>
                <a:ext cx="1844" cy="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20000"/>
                  </a:lnSpc>
                  <a:buClrTx/>
                  <a:buSzTx/>
                  <a:buFontTx/>
                </a:pPr>
                <a:r>
                  <a:rPr lang="en-US" altLang="zh-CN" sz="178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0030101010101" charset="-122"/>
                    <a:cs typeface="Arial" panose="020B0604020202020204" pitchFamily="34" charset="0"/>
                  </a:rPr>
                  <a:t>OpenDigger</a:t>
                </a:r>
                <a:endParaRPr lang="en-US" altLang="zh-CN" sz="1780">
                  <a:solidFill>
                    <a:schemeClr val="bg1"/>
                  </a:solidFill>
                  <a:latin typeface="Arial" panose="020B0604020202020204" pitchFamily="34" charset="0"/>
                  <a:ea typeface="黑体" panose="02010600030101010101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圆角矩形 15"/>
            <p:cNvSpPr/>
            <p:nvPr>
              <p:custDataLst>
                <p:tags r:id="rId15"/>
              </p:custDataLst>
            </p:nvPr>
          </p:nvSpPr>
          <p:spPr>
            <a:xfrm>
              <a:off x="1100" y="3885"/>
              <a:ext cx="2825" cy="136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85000"/>
              </a:schemeClr>
            </a:solidFill>
            <a:ln w="15875">
              <a:solidFill>
                <a:srgbClr val="F4E3EE">
                  <a:alpha val="61000"/>
                </a:srgbClr>
              </a:solidFill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3200">
                <a:sym typeface="+mn-ea"/>
              </a:endParaRPr>
            </a:p>
          </p:txBody>
        </p:sp>
        <p:grpSp>
          <p:nvGrpSpPr>
            <p:cNvPr id="23" name="组合 22"/>
            <p:cNvGrpSpPr/>
            <p:nvPr>
              <p:custDataLst>
                <p:tags r:id="rId16"/>
              </p:custDataLst>
            </p:nvPr>
          </p:nvGrpSpPr>
          <p:grpSpPr>
            <a:xfrm rot="0">
              <a:off x="1100" y="5417"/>
              <a:ext cx="2825" cy="1369"/>
              <a:chOff x="1126" y="2269"/>
              <a:chExt cx="3685" cy="1474"/>
            </a:xfrm>
          </p:grpSpPr>
          <p:sp>
            <p:nvSpPr>
              <p:cNvPr id="26" name="圆角矩形 25"/>
              <p:cNvSpPr/>
              <p:nvPr>
                <p:custDataLst>
                  <p:tags r:id="rId17"/>
                </p:custDataLst>
              </p:nvPr>
            </p:nvSpPr>
            <p:spPr>
              <a:xfrm>
                <a:off x="1126" y="2269"/>
                <a:ext cx="3685" cy="1474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  <a:alpha val="85000"/>
                </a:schemeClr>
              </a:solidFill>
              <a:ln w="15875">
                <a:solidFill>
                  <a:srgbClr val="F5E0F2">
                    <a:alpha val="61000"/>
                  </a:srgbClr>
                </a:solidFill>
              </a:ln>
              <a:effectLst>
                <a:outerShdw blurRad="63500" sx="102000" sy="1020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3200">
                  <a:sym typeface="+mn-ea"/>
                </a:endParaRPr>
              </a:p>
            </p:txBody>
          </p:sp>
          <p:sp>
            <p:nvSpPr>
              <p:cNvPr id="27" name="矩形 26"/>
              <p:cNvSpPr/>
              <p:nvPr>
                <p:custDataLst>
                  <p:tags r:id="rId18"/>
                </p:custDataLst>
              </p:nvPr>
            </p:nvSpPr>
            <p:spPr>
              <a:xfrm>
                <a:off x="1659" y="2514"/>
                <a:ext cx="2597" cy="930"/>
              </a:xfrm>
              <a:prstGeom prst="rect">
                <a:avLst/>
              </a:prstGeom>
              <a:solidFill>
                <a:srgbClr val="AAACFF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3200">
                  <a:sym typeface="+mn-ea"/>
                </a:endParaRPr>
              </a:p>
            </p:txBody>
          </p:sp>
          <p:sp>
            <p:nvSpPr>
              <p:cNvPr id="28" name="文本框 27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976" y="2769"/>
                <a:ext cx="2077" cy="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fontAlgn="auto">
                  <a:lnSpc>
                    <a:spcPct val="120000"/>
                  </a:lnSpc>
                  <a:buClrTx/>
                  <a:buSzTx/>
                  <a:buFontTx/>
                </a:pPr>
                <a:r>
                  <a:rPr lang="en-US" altLang="zh-CN" sz="1780"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0030101010101" charset="-122"/>
                    <a:cs typeface="Arial" panose="020B0604020202020204" pitchFamily="34" charset="0"/>
                  </a:rPr>
                  <a:t>Adapter 可扩展</a:t>
                </a:r>
                <a:endParaRPr lang="en-US" altLang="zh-CN" sz="1780">
                  <a:solidFill>
                    <a:schemeClr val="bg1"/>
                  </a:solidFill>
                  <a:latin typeface="Arial" panose="020B0604020202020204" pitchFamily="34" charset="0"/>
                  <a:ea typeface="黑体" panose="02010600030101010101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矩形 80"/>
            <p:cNvSpPr/>
            <p:nvPr>
              <p:custDataLst>
                <p:tags r:id="rId20"/>
              </p:custDataLst>
            </p:nvPr>
          </p:nvSpPr>
          <p:spPr>
            <a:xfrm>
              <a:off x="1519" y="4158"/>
              <a:ext cx="1994" cy="821"/>
            </a:xfrm>
            <a:prstGeom prst="rect">
              <a:avLst/>
            </a:prstGeom>
            <a:solidFill>
              <a:srgbClr val="AAAC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3200">
                <a:sym typeface="+mn-ea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891" y="4377"/>
              <a:ext cx="1243" cy="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780">
                  <a:solidFill>
                    <a:schemeClr val="bg1"/>
                  </a:solidFill>
                  <a:latin typeface="Arial" panose="020B0604020202020204" pitchFamily="34" charset="0"/>
                  <a:ea typeface="黑体" panose="02010600030101010101" charset="-122"/>
                  <a:cs typeface="Arial" panose="020B0604020202020204" pitchFamily="34" charset="0"/>
                </a:rPr>
                <a:t>GitHub API</a:t>
              </a:r>
              <a:endParaRPr lang="en-US" altLang="zh-CN" sz="1780">
                <a:solidFill>
                  <a:schemeClr val="bg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89" name="上下箭头 88"/>
          <p:cNvSpPr/>
          <p:nvPr/>
        </p:nvSpPr>
        <p:spPr>
          <a:xfrm rot="5400000">
            <a:off x="4970498" y="3639538"/>
            <a:ext cx="557671" cy="1309511"/>
          </a:xfrm>
          <a:prstGeom prst="upDownArrow">
            <a:avLst/>
          </a:prstGeom>
          <a:noFill/>
          <a:ln w="19050">
            <a:solidFill>
              <a:srgbClr val="EE999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pic>
        <p:nvPicPr>
          <p:cNvPr id="90" name="图片 89" descr="数据库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94578" y="6756400"/>
            <a:ext cx="1625600" cy="1625600"/>
          </a:xfrm>
          <a:prstGeom prst="rect">
            <a:avLst/>
          </a:prstGeom>
        </p:spPr>
      </p:pic>
      <p:pic>
        <p:nvPicPr>
          <p:cNvPr id="91" name="图片 90" descr="数据库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07973" y="6725920"/>
            <a:ext cx="1625600" cy="1625600"/>
          </a:xfrm>
          <a:prstGeom prst="rect">
            <a:avLst/>
          </a:prstGeom>
        </p:spPr>
      </p:pic>
      <p:sp>
        <p:nvSpPr>
          <p:cNvPr id="139" name="矩形 138"/>
          <p:cNvSpPr/>
          <p:nvPr/>
        </p:nvSpPr>
        <p:spPr>
          <a:xfrm>
            <a:off x="12505338" y="2135858"/>
            <a:ext cx="1192107" cy="424462"/>
          </a:xfrm>
          <a:prstGeom prst="rect">
            <a:avLst/>
          </a:prstGeom>
          <a:solidFill>
            <a:srgbClr val="EE98A5"/>
          </a:solidFill>
          <a:ln>
            <a:noFill/>
          </a:ln>
          <a:effectLst>
            <a:reflection blurRad="6350" stA="50000" endA="300" endPos="64000" dir="5400000" sy="-100000" algn="bl" rotWithShape="0"/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前端应用</a:t>
            </a:r>
            <a:endParaRPr lang="zh-CN" altLang="en-US">
              <a:sym typeface="+mn-ea"/>
            </a:endParaRPr>
          </a:p>
        </p:txBody>
      </p:sp>
      <p:sp>
        <p:nvSpPr>
          <p:cNvPr id="140" name="矩形 139"/>
          <p:cNvSpPr/>
          <p:nvPr>
            <p:custDataLst>
              <p:tags r:id="rId24"/>
            </p:custDataLst>
          </p:nvPr>
        </p:nvSpPr>
        <p:spPr>
          <a:xfrm>
            <a:off x="11405164" y="2677724"/>
            <a:ext cx="3391182" cy="5565422"/>
          </a:xfrm>
          <a:prstGeom prst="rect">
            <a:avLst/>
          </a:prstGeom>
          <a:noFill/>
          <a:ln w="19050">
            <a:solidFill>
              <a:srgbClr val="EE9994"/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142" name="圆角矩形 141"/>
          <p:cNvSpPr/>
          <p:nvPr>
            <p:custDataLst>
              <p:tags r:id="rId25"/>
            </p:custDataLst>
          </p:nvPr>
        </p:nvSpPr>
        <p:spPr>
          <a:xfrm>
            <a:off x="11502390" y="2964180"/>
            <a:ext cx="3188970" cy="154559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 w="15875">
            <a:solidFill>
              <a:srgbClr val="F4E3EE">
                <a:alpha val="61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143" name="矩形 142"/>
          <p:cNvSpPr/>
          <p:nvPr>
            <p:custDataLst>
              <p:tags r:id="rId26"/>
            </p:custDataLst>
          </p:nvPr>
        </p:nvSpPr>
        <p:spPr>
          <a:xfrm>
            <a:off x="11971020" y="3274060"/>
            <a:ext cx="2251075" cy="927100"/>
          </a:xfrm>
          <a:prstGeom prst="rect">
            <a:avLst/>
          </a:prstGeom>
          <a:solidFill>
            <a:srgbClr val="EE98A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145" name="圆角矩形 144"/>
          <p:cNvSpPr/>
          <p:nvPr>
            <p:custDataLst>
              <p:tags r:id="rId27"/>
            </p:custDataLst>
          </p:nvPr>
        </p:nvSpPr>
        <p:spPr>
          <a:xfrm>
            <a:off x="11502249" y="4696178"/>
            <a:ext cx="3189111" cy="154544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 w="15875">
            <a:solidFill>
              <a:srgbClr val="F4E3EE">
                <a:alpha val="61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147" name="圆角矩形 146"/>
          <p:cNvSpPr/>
          <p:nvPr>
            <p:custDataLst>
              <p:tags r:id="rId28"/>
            </p:custDataLst>
          </p:nvPr>
        </p:nvSpPr>
        <p:spPr>
          <a:xfrm>
            <a:off x="11502390" y="6425565"/>
            <a:ext cx="3188970" cy="154559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5000"/>
            </a:schemeClr>
          </a:solidFill>
          <a:ln w="15875">
            <a:solidFill>
              <a:srgbClr val="F4E3EE">
                <a:alpha val="61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148" name="矩形 147"/>
          <p:cNvSpPr/>
          <p:nvPr>
            <p:custDataLst>
              <p:tags r:id="rId29"/>
            </p:custDataLst>
          </p:nvPr>
        </p:nvSpPr>
        <p:spPr>
          <a:xfrm>
            <a:off x="11963400" y="6682740"/>
            <a:ext cx="2247265" cy="975360"/>
          </a:xfrm>
          <a:prstGeom prst="rect">
            <a:avLst/>
          </a:prstGeom>
          <a:solidFill>
            <a:srgbClr val="EE98A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149" name="文本框 148"/>
          <p:cNvSpPr txBox="1"/>
          <p:nvPr>
            <p:custDataLst>
              <p:tags r:id="rId30"/>
            </p:custDataLst>
          </p:nvPr>
        </p:nvSpPr>
        <p:spPr>
          <a:xfrm>
            <a:off x="12098655" y="6964680"/>
            <a:ext cx="221107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78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ECharts</a:t>
            </a:r>
            <a:r>
              <a:rPr lang="zh-CN" altLang="en-US" sz="178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（可视化）</a:t>
            </a:r>
            <a:endParaRPr lang="zh-CN" altLang="en-US" sz="178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150" name="矩形 149"/>
          <p:cNvSpPr/>
          <p:nvPr>
            <p:custDataLst>
              <p:tags r:id="rId31"/>
            </p:custDataLst>
          </p:nvPr>
        </p:nvSpPr>
        <p:spPr>
          <a:xfrm>
            <a:off x="11975253" y="5004364"/>
            <a:ext cx="2251004" cy="926818"/>
          </a:xfrm>
          <a:prstGeom prst="rect">
            <a:avLst/>
          </a:prstGeom>
          <a:solidFill>
            <a:srgbClr val="EE98A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12112696" y="5257165"/>
            <a:ext cx="2187787" cy="419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78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P</a:t>
            </a:r>
            <a:r>
              <a:rPr lang="en-US" altLang="zh-CN" sz="178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inia</a:t>
            </a:r>
            <a:r>
              <a:rPr lang="zh-CN" altLang="en-US" sz="178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  <a:sym typeface="+mn-ea"/>
              </a:rPr>
              <a:t>（状态管理）</a:t>
            </a:r>
            <a:endParaRPr lang="zh-CN" altLang="en-US" sz="178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grpSp>
        <p:nvGrpSpPr>
          <p:cNvPr id="224" name="组合 223"/>
          <p:cNvGrpSpPr/>
          <p:nvPr/>
        </p:nvGrpSpPr>
        <p:grpSpPr>
          <a:xfrm>
            <a:off x="6375964" y="6756400"/>
            <a:ext cx="3107831" cy="1579316"/>
            <a:chOff x="5758" y="5985"/>
            <a:chExt cx="2753" cy="1399"/>
          </a:xfrm>
        </p:grpSpPr>
        <p:grpSp>
          <p:nvGrpSpPr>
            <p:cNvPr id="100" name="组合 99"/>
            <p:cNvGrpSpPr/>
            <p:nvPr/>
          </p:nvGrpSpPr>
          <p:grpSpPr>
            <a:xfrm>
              <a:off x="5758" y="5985"/>
              <a:ext cx="2642" cy="700"/>
              <a:chOff x="5957" y="5985"/>
              <a:chExt cx="2018" cy="700"/>
            </a:xfrm>
          </p:grpSpPr>
          <p:sp>
            <p:nvSpPr>
              <p:cNvPr id="96" name="下箭头 95"/>
              <p:cNvSpPr/>
              <p:nvPr/>
            </p:nvSpPr>
            <p:spPr>
              <a:xfrm rot="5400000">
                <a:off x="5986" y="6105"/>
                <a:ext cx="431" cy="489"/>
              </a:xfrm>
              <a:prstGeom prst="downArrow">
                <a:avLst/>
              </a:prstGeom>
            </p:spPr>
            <p:style>
              <a:lnRef idx="0">
                <a:srgbClr val="FFFFFF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6585" y="5985"/>
                <a:ext cx="1390" cy="700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6775" y="6118"/>
                <a:ext cx="1018" cy="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780" b="1">
                    <a:solidFill>
                      <a:schemeClr val="tx1"/>
                    </a:solidFill>
                    <a:latin typeface="黑体" panose="02010600030101010101" charset="-122"/>
                    <a:ea typeface="黑体" panose="02010600030101010101" charset="-122"/>
                  </a:rPr>
                  <a:t>用户数据库</a:t>
                </a:r>
                <a:endParaRPr lang="zh-CN" altLang="en-US" sz="1780" b="1">
                  <a:solidFill>
                    <a:schemeClr val="tx1"/>
                  </a:solidFill>
                  <a:latin typeface="黑体" panose="02010600030101010101" charset="-122"/>
                  <a:ea typeface="黑体" panose="02010600030101010101" charset="-122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 rot="10800000">
              <a:off x="5758" y="6684"/>
              <a:ext cx="2753" cy="700"/>
              <a:chOff x="5957" y="5985"/>
              <a:chExt cx="2018" cy="700"/>
            </a:xfrm>
          </p:grpSpPr>
          <p:sp>
            <p:nvSpPr>
              <p:cNvPr id="104" name="下箭头 103"/>
              <p:cNvSpPr/>
              <p:nvPr/>
            </p:nvSpPr>
            <p:spPr>
              <a:xfrm rot="5400000">
                <a:off x="5986" y="6105"/>
                <a:ext cx="431" cy="489"/>
              </a:xfrm>
              <a:prstGeom prst="downArrow">
                <a:avLst/>
              </a:prstGeom>
            </p:spPr>
            <p:style>
              <a:lnRef idx="0">
                <a:srgbClr val="FFFFFF"/>
              </a:lnRef>
              <a:fillRef idx="2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585" y="5985"/>
                <a:ext cx="1390" cy="700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/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6061" y="6835"/>
              <a:ext cx="1317" cy="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780" b="1">
                  <a:solidFill>
                    <a:schemeClr val="tx1"/>
                  </a:solidFill>
                  <a:latin typeface="黑体" panose="02010600030101010101" charset="-122"/>
                  <a:ea typeface="黑体" panose="02010600030101010101" charset="-122"/>
                </a:rPr>
                <a:t>收藏数据库</a:t>
              </a:r>
              <a:endParaRPr lang="zh-CN" altLang="en-US" sz="1780" b="1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6829" y="6593"/>
              <a:ext cx="1440" cy="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780" b="1">
                  <a:solidFill>
                    <a:schemeClr val="tx1"/>
                  </a:solidFill>
                  <a:latin typeface="黑体" panose="02010600030101010101" charset="-122"/>
                  <a:ea typeface="黑体" panose="02010600030101010101" charset="-122"/>
                </a:rPr>
                <a:t>SQlite</a:t>
              </a:r>
              <a:endParaRPr lang="en-US" altLang="zh-CN" sz="1780" b="1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sp>
        <p:nvSpPr>
          <p:cNvPr id="197" name="文本框 196"/>
          <p:cNvSpPr txBox="1"/>
          <p:nvPr/>
        </p:nvSpPr>
        <p:spPr>
          <a:xfrm>
            <a:off x="8472311" y="6638996"/>
            <a:ext cx="1625600" cy="419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780" b="1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SQlite</a:t>
            </a:r>
            <a:endParaRPr lang="en-US" altLang="zh-CN" sz="1780" b="1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845040" y="3910471"/>
            <a:ext cx="2248535" cy="783449"/>
            <a:chOff x="15504" y="6158"/>
            <a:chExt cx="3541" cy="1234"/>
          </a:xfrm>
        </p:grpSpPr>
        <p:sp>
          <p:nvSpPr>
            <p:cNvPr id="190" name="左箭头 189"/>
            <p:cNvSpPr/>
            <p:nvPr/>
          </p:nvSpPr>
          <p:spPr>
            <a:xfrm>
              <a:off x="15504" y="6158"/>
              <a:ext cx="2375" cy="1234"/>
            </a:xfrm>
            <a:prstGeom prst="leftArrow">
              <a:avLst/>
            </a:prstGeom>
            <a:noFill/>
            <a:ln w="19050">
              <a:solidFill>
                <a:srgbClr val="EE98A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208" name="文本框 207"/>
            <p:cNvSpPr txBox="1"/>
            <p:nvPr/>
          </p:nvSpPr>
          <p:spPr>
            <a:xfrm>
              <a:off x="15712" y="6441"/>
              <a:ext cx="3333" cy="60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600">
                  <a:solidFill>
                    <a:schemeClr val="tx1"/>
                  </a:solidFill>
                  <a:latin typeface="Arial" panose="020B0604020202020204" pitchFamily="34" charset="0"/>
                  <a:ea typeface="黑体" panose="02010600030101010101" charset="-122"/>
                  <a:cs typeface="Arial" panose="020B0604020202020204" pitchFamily="34" charset="0"/>
                </a:rPr>
                <a:t>1.HTTP /api/*</a:t>
              </a:r>
              <a:endParaRPr lang="en-US" altLang="zh-CN" sz="1600">
                <a:solidFill>
                  <a:schemeClr val="tx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214" name="直角双向箭头 213"/>
          <p:cNvSpPr/>
          <p:nvPr/>
        </p:nvSpPr>
        <p:spPr>
          <a:xfrm rot="10800000">
            <a:off x="5073227" y="5131929"/>
            <a:ext cx="889564" cy="1624471"/>
          </a:xfrm>
          <a:prstGeom prst="leftUpArrow">
            <a:avLst/>
          </a:prstGeom>
          <a:solidFill>
            <a:srgbClr val="F4EBF9"/>
          </a:solidFill>
          <a:ln>
            <a:solidFill>
              <a:srgbClr val="413ECB"/>
            </a:solidFill>
            <a:prstDash val="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212" name="文本框 211"/>
          <p:cNvSpPr txBox="1"/>
          <p:nvPr/>
        </p:nvSpPr>
        <p:spPr>
          <a:xfrm>
            <a:off x="4888089" y="5423182"/>
            <a:ext cx="1590604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780">
                <a:solidFill>
                  <a:schemeClr val="tx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cache read/write</a:t>
            </a:r>
            <a:endParaRPr lang="en-US" altLang="zh-CN" sz="1780">
              <a:solidFill>
                <a:schemeClr val="tx1"/>
              </a:solidFill>
              <a:latin typeface="Arial" panose="020B0604020202020204" pitchFamily="34" charset="0"/>
              <a:ea typeface="黑体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215" name="直角双向箭头 214"/>
          <p:cNvSpPr/>
          <p:nvPr/>
        </p:nvSpPr>
        <p:spPr>
          <a:xfrm rot="10800000">
            <a:off x="9810044" y="5066453"/>
            <a:ext cx="889564" cy="1624471"/>
          </a:xfrm>
          <a:prstGeom prst="leftUpArrow">
            <a:avLst/>
          </a:prstGeom>
          <a:solidFill>
            <a:srgbClr val="F4E3ED"/>
          </a:solidFill>
          <a:ln>
            <a:prstDash val="dashDot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213" name="文本框 212"/>
          <p:cNvSpPr txBox="1"/>
          <p:nvPr/>
        </p:nvSpPr>
        <p:spPr>
          <a:xfrm>
            <a:off x="9728764" y="5423182"/>
            <a:ext cx="1590604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780">
                <a:solidFill>
                  <a:schemeClr val="tx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cache read/write</a:t>
            </a:r>
            <a:endParaRPr lang="en-US" altLang="zh-CN" sz="1780" b="1">
              <a:solidFill>
                <a:schemeClr val="tx1"/>
              </a:solidFill>
              <a:latin typeface="Arial" panose="020B0604020202020204" pitchFamily="34" charset="0"/>
              <a:ea typeface="黑体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216" name="右箭头 215"/>
          <p:cNvSpPr/>
          <p:nvPr/>
        </p:nvSpPr>
        <p:spPr>
          <a:xfrm>
            <a:off x="4617156" y="2731911"/>
            <a:ext cx="1334347" cy="564444"/>
          </a:xfrm>
          <a:prstGeom prst="rightArrow">
            <a:avLst/>
          </a:prstGeom>
          <a:solidFill>
            <a:srgbClr val="F4EAF9"/>
          </a:solidFill>
          <a:ln>
            <a:solidFill>
              <a:srgbClr val="4F7FAD"/>
            </a:solidFill>
            <a:prstDash val="dash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217" name="文本框 216"/>
          <p:cNvSpPr txBox="1"/>
          <p:nvPr/>
        </p:nvSpPr>
        <p:spPr>
          <a:xfrm>
            <a:off x="4813794" y="2817777"/>
            <a:ext cx="1043093" cy="3651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780" b="1">
                <a:latin typeface="黑体" panose="02010600030101010101" charset="-122"/>
                <a:ea typeface="黑体" panose="02010600030101010101" charset="-122"/>
              </a:rPr>
              <a:t>fetch</a:t>
            </a:r>
            <a:endParaRPr lang="en-US" altLang="zh-CN" sz="1780" b="1"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18" name="折角形 217"/>
          <p:cNvSpPr/>
          <p:nvPr/>
        </p:nvSpPr>
        <p:spPr>
          <a:xfrm>
            <a:off x="11119556" y="866987"/>
            <a:ext cx="3989493" cy="1006969"/>
          </a:xfrm>
          <a:prstGeom prst="foldedCorner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219" name="文本框 218"/>
          <p:cNvSpPr txBox="1"/>
          <p:nvPr/>
        </p:nvSpPr>
        <p:spPr>
          <a:xfrm>
            <a:off x="11809307" y="741116"/>
            <a:ext cx="3927404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2135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 </a:t>
            </a:r>
            <a:r>
              <a:rPr lang="en-US" altLang="zh-CN" sz="2135">
                <a:solidFill>
                  <a:schemeClr val="tx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实线：请求流（Request）</a:t>
            </a:r>
            <a:r>
              <a:rPr lang="en-US" altLang="zh-CN" sz="320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rPr>
              <a:t> </a:t>
            </a:r>
            <a:endParaRPr lang="en-US" altLang="zh-CN" sz="320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cxnSp>
        <p:nvCxnSpPr>
          <p:cNvPr id="221" name="直接连接符 220"/>
          <p:cNvCxnSpPr/>
          <p:nvPr/>
        </p:nvCxnSpPr>
        <p:spPr>
          <a:xfrm>
            <a:off x="11279858" y="1157111"/>
            <a:ext cx="6841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11325013" y="1586089"/>
            <a:ext cx="61637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3" name="文本框 222"/>
          <p:cNvSpPr txBox="1"/>
          <p:nvPr/>
        </p:nvSpPr>
        <p:spPr>
          <a:xfrm>
            <a:off x="11941810" y="1312898"/>
            <a:ext cx="3184596" cy="486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2135">
                <a:solidFill>
                  <a:schemeClr val="tx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虚线：数据</a:t>
            </a:r>
            <a:r>
              <a:rPr lang="zh-CN" altLang="en-US" sz="2135">
                <a:solidFill>
                  <a:schemeClr val="tx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流</a:t>
            </a:r>
            <a:r>
              <a:rPr lang="en-US" altLang="zh-CN" sz="2135">
                <a:solidFill>
                  <a:schemeClr val="tx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（Data）</a:t>
            </a:r>
            <a:endParaRPr lang="en-US" altLang="zh-CN" sz="2135">
              <a:solidFill>
                <a:schemeClr val="tx1"/>
              </a:solidFill>
              <a:latin typeface="Arial" panose="020B0604020202020204" pitchFamily="34" charset="0"/>
              <a:ea typeface="黑体" panose="02010600030101010101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846310" y="2720975"/>
            <a:ext cx="2490470" cy="783590"/>
            <a:chOff x="15504" y="6158"/>
            <a:chExt cx="3922" cy="1234"/>
          </a:xfrm>
        </p:grpSpPr>
        <p:sp>
          <p:nvSpPr>
            <p:cNvPr id="9" name="左箭头 8"/>
            <p:cNvSpPr/>
            <p:nvPr/>
          </p:nvSpPr>
          <p:spPr>
            <a:xfrm>
              <a:off x="15504" y="6158"/>
              <a:ext cx="2375" cy="1234"/>
            </a:xfrm>
            <a:prstGeom prst="leftArrow">
              <a:avLst/>
            </a:prstGeom>
            <a:noFill/>
            <a:ln w="19050">
              <a:solidFill>
                <a:srgbClr val="EE98A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093" y="6454"/>
              <a:ext cx="3333" cy="60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1600">
                  <a:latin typeface="Arial" panose="020B0604020202020204" pitchFamily="34" charset="0"/>
                  <a:ea typeface="黑体" panose="02010600030101010101" charset="-122"/>
                  <a:cs typeface="Arial" panose="020B0604020202020204" pitchFamily="34" charset="0"/>
                  <a:sym typeface="+mn-ea"/>
                </a:rPr>
                <a:t>2.JWT</a:t>
              </a:r>
              <a:endParaRPr lang="en-US" altLang="zh-CN" sz="1600">
                <a:solidFill>
                  <a:schemeClr val="tx1"/>
                </a:solid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2424410" y="3496310"/>
            <a:ext cx="1332865" cy="419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  <a:buClrTx/>
              <a:buSzTx/>
              <a:buFontTx/>
            </a:pPr>
            <a:r>
              <a:rPr lang="en-US" sz="1780">
                <a:solidFill>
                  <a:schemeClr val="bg1"/>
                </a:solidFill>
                <a:latin typeface="黑体" panose="02010600030101010101" charset="-122"/>
                <a:ea typeface="黑体" panose="02010600030101010101" charset="-122"/>
              </a:rPr>
              <a:t>View3/vite</a:t>
            </a:r>
            <a:endParaRPr lang="en-US" sz="1780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0000" y="1080000"/>
            <a:ext cx="5885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kern="0" spc="140" dirty="0">
                <a:solidFill>
                  <a:schemeClr val="accent1"/>
                </a:solidFill>
                <a:cs typeface="MiSans" pitchFamily="34" charset="-120"/>
                <a:sym typeface="+mn-ea"/>
              </a:rPr>
              <a:t>Product System Architecture</a:t>
            </a:r>
            <a:endParaRPr lang="en-US" b="1" kern="0" spc="140" dirty="0">
              <a:solidFill>
                <a:schemeClr val="accent1"/>
              </a:solidFill>
              <a:cs typeface="MiSans" pitchFamily="34" charset="-12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0222" y="6725920"/>
            <a:ext cx="617502" cy="131176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2471" y="5963920"/>
            <a:ext cx="282222" cy="903111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360000" y="360000"/>
            <a:ext cx="5676265" cy="554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七、数据处理与评分方法</a:t>
            </a:r>
            <a:endParaRPr lang="zh-CN" altLang="en-US" sz="32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en-US" sz="1800" b="1" kern="0" spc="140" dirty="0">
              <a:solidFill>
                <a:schemeClr val="accent1"/>
              </a:solidFill>
              <a:cs typeface="MiSans" pitchFamily="34" charset="-12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t="2562" r="672"/>
          <a:stretch>
            <a:fillRect/>
          </a:stretch>
        </p:blipFill>
        <p:spPr>
          <a:xfrm>
            <a:off x="541020" y="2117725"/>
            <a:ext cx="8434070" cy="5020310"/>
          </a:xfrm>
          <a:prstGeom prst="round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grpSp>
        <p:nvGrpSpPr>
          <p:cNvPr id="21" name="组合 20"/>
          <p:cNvGrpSpPr/>
          <p:nvPr/>
        </p:nvGrpSpPr>
        <p:grpSpPr>
          <a:xfrm>
            <a:off x="6312394" y="1163108"/>
            <a:ext cx="2882053" cy="1511582"/>
            <a:chOff x="4060" y="1563"/>
            <a:chExt cx="2553" cy="1339"/>
          </a:xfrm>
        </p:grpSpPr>
        <p:cxnSp>
          <p:nvCxnSpPr>
            <p:cNvPr id="15" name="直接连接符 14"/>
            <p:cNvCxnSpPr/>
            <p:nvPr/>
          </p:nvCxnSpPr>
          <p:spPr>
            <a:xfrm flipV="1">
              <a:off x="4106" y="1996"/>
              <a:ext cx="1227" cy="853"/>
            </a:xfrm>
            <a:prstGeom prst="line">
              <a:avLst/>
            </a:prstGeom>
            <a:ln w="15875" cmpd="sng">
              <a:solidFill>
                <a:srgbClr val="71D1FA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圆角矩形 17"/>
            <p:cNvSpPr/>
            <p:nvPr/>
          </p:nvSpPr>
          <p:spPr>
            <a:xfrm>
              <a:off x="4360" y="1563"/>
              <a:ext cx="2253" cy="614"/>
            </a:xfrm>
            <a:prstGeom prst="roundRect">
              <a:avLst>
                <a:gd name="adj" fmla="val 50000"/>
              </a:avLst>
            </a:prstGeom>
            <a:solidFill>
              <a:srgbClr val="ECF4FF"/>
            </a:solidFill>
            <a:ln w="9525">
              <a:solidFill>
                <a:srgbClr val="DCE5F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86" y="1662"/>
              <a:ext cx="2122" cy="4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b="1">
                  <a:solidFill>
                    <a:srgbClr val="122F54"/>
                  </a:solidFill>
                  <a:latin typeface="黑体" panose="02010600030101010101" charset="-122"/>
                  <a:ea typeface="黑体" panose="02010600030101010101" charset="-122"/>
                </a:rPr>
                <a:t>近12月窗口（按月</a:t>
              </a:r>
              <a:r>
                <a:rPr lang="en-US" altLang="zh-CN" sz="1780" b="1">
                  <a:solidFill>
                    <a:srgbClr val="122F54"/>
                  </a:solidFill>
                  <a:latin typeface="黑体" panose="02010600030101010101" charset="-122"/>
                  <a:ea typeface="黑体" panose="02010600030101010101" charset="-122"/>
                </a:rPr>
                <a:t>）</a:t>
              </a:r>
              <a:endParaRPr lang="en-US" altLang="zh-CN" sz="1780" b="1">
                <a:solidFill>
                  <a:srgbClr val="122F54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060" y="2783"/>
              <a:ext cx="119" cy="119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1639147" y="6613031"/>
            <a:ext cx="2882053" cy="1511582"/>
            <a:chOff x="4060" y="1563"/>
            <a:chExt cx="2553" cy="1339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4106" y="1996"/>
              <a:ext cx="1227" cy="853"/>
            </a:xfrm>
            <a:prstGeom prst="line">
              <a:avLst/>
            </a:prstGeom>
            <a:ln w="15875" cmpd="sng">
              <a:solidFill>
                <a:srgbClr val="71D1FA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/>
          </p:nvSpPr>
          <p:spPr>
            <a:xfrm>
              <a:off x="4360" y="1563"/>
              <a:ext cx="2253" cy="614"/>
            </a:xfrm>
            <a:prstGeom prst="roundRect">
              <a:avLst>
                <a:gd name="adj" fmla="val 50000"/>
              </a:avLst>
            </a:prstGeom>
            <a:solidFill>
              <a:srgbClr val="ECF4FF"/>
            </a:solidFill>
            <a:ln w="9525">
              <a:solidFill>
                <a:srgbClr val="DDE5F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30" name="椭圆 29"/>
            <p:cNvSpPr/>
            <p:nvPr/>
          </p:nvSpPr>
          <p:spPr>
            <a:xfrm>
              <a:off x="4060" y="2783"/>
              <a:ext cx="119" cy="119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782516" y="7522916"/>
            <a:ext cx="2257778" cy="4197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ClrTx/>
              <a:buSzTx/>
              <a:buFontTx/>
            </a:pPr>
            <a:r>
              <a:rPr lang="en-US" altLang="zh-CN" sz="1780" b="1">
                <a:solidFill>
                  <a:srgbClr val="122F54"/>
                </a:solidFill>
                <a:latin typeface="黑体" panose="02010600030101010101" charset="-122"/>
                <a:ea typeface="黑体" panose="02010600030101010101" charset="-122"/>
              </a:rPr>
              <a:t>折线 → 均值/波动</a:t>
            </a:r>
            <a:endParaRPr lang="en-US" altLang="zh-CN" sz="1780" b="1">
              <a:solidFill>
                <a:srgbClr val="122F54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07955" y="385445"/>
            <a:ext cx="3898900" cy="868680"/>
            <a:chOff x="15913" y="11668"/>
            <a:chExt cx="6140" cy="1368"/>
          </a:xfrm>
        </p:grpSpPr>
        <p:sp>
          <p:nvSpPr>
            <p:cNvPr id="41" name="圆角矩形 40"/>
            <p:cNvSpPr/>
            <p:nvPr/>
          </p:nvSpPr>
          <p:spPr>
            <a:xfrm>
              <a:off x="16073" y="12023"/>
              <a:ext cx="5652" cy="743"/>
            </a:xfrm>
            <a:prstGeom prst="roundRect">
              <a:avLst>
                <a:gd name="adj" fmla="val 50000"/>
              </a:avLst>
            </a:prstGeom>
            <a:solidFill>
              <a:srgbClr val="70DBFA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135" b="1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913" y="11668"/>
              <a:ext cx="6140" cy="1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90" b="1">
                  <a:gradFill>
                    <a:gsLst>
                      <a:gs pos="50000">
                        <a:schemeClr val="accent5"/>
                      </a:gs>
                      <a:gs pos="0">
                        <a:schemeClr val="accent5">
                          <a:lumMod val="25000"/>
                          <a:lumOff val="75000"/>
                        </a:schemeClr>
                      </a:gs>
                      <a:gs pos="100000">
                        <a:schemeClr val="accent5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reflection blurRad="6350" stA="53000" endA="300" endPos="35500" dir="5400000" sy="-90000" algn="bl" rotWithShape="0"/>
                  </a:effectLst>
                  <a:sym typeface="+mn-ea"/>
                </a:rPr>
                <a:t>让分数可解释，避免黑箱</a:t>
              </a:r>
              <a:endParaRPr lang="zh-CN" altLang="en-US" sz="2490" b="1">
                <a:gradFill>
                  <a:gsLst>
                    <a:gs pos="50000">
                      <a:schemeClr val="accent5"/>
                    </a:gs>
                    <a:gs pos="0">
                      <a:schemeClr val="accent5">
                        <a:lumMod val="25000"/>
                        <a:lumOff val="75000"/>
                      </a:schemeClr>
                    </a:gs>
                    <a:gs pos="100000">
                      <a:schemeClr val="accent5">
                        <a:lumMod val="85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  <a:p>
              <a:pPr indent="0" algn="l" fontAlgn="auto">
                <a:lnSpc>
                  <a:spcPct val="120000"/>
                </a:lnSpc>
                <a:buClrTx/>
                <a:buSzTx/>
                <a:buFontTx/>
              </a:pPr>
              <a:endParaRPr lang="zh-CN" altLang="en-US" sz="2490" b="1">
                <a:gradFill>
                  <a:gsLst>
                    <a:gs pos="50000">
                      <a:schemeClr val="accent5"/>
                    </a:gs>
                    <a:gs pos="0">
                      <a:schemeClr val="accent5">
                        <a:lumMod val="25000"/>
                        <a:lumOff val="75000"/>
                      </a:schemeClr>
                    </a:gs>
                    <a:gs pos="100000">
                      <a:schemeClr val="accent5">
                        <a:lumMod val="85000"/>
                      </a:schemeClr>
                    </a:gs>
                  </a:gsLst>
                  <a:lin ang="5400000" scaled="1"/>
                </a:gradFill>
                <a:effectLst>
                  <a:reflection blurRad="6350" stA="53000" endA="300" endPos="35500" dir="5400000" sy="-90000" algn="bl" rotWithShape="0"/>
                </a:effectLst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542780" y="1500505"/>
            <a:ext cx="5591175" cy="5328920"/>
            <a:chOff x="14846" y="1344"/>
            <a:chExt cx="8455" cy="9865"/>
          </a:xfrm>
        </p:grpSpPr>
        <p:sp>
          <p:nvSpPr>
            <p:cNvPr id="37" name="圆角矩形 36"/>
            <p:cNvSpPr/>
            <p:nvPr/>
          </p:nvSpPr>
          <p:spPr>
            <a:xfrm>
              <a:off x="14846" y="1344"/>
              <a:ext cx="8455" cy="9865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alpha val="5000"/>
                  </a:schemeClr>
                </a:gs>
              </a:gsLst>
              <a:lin ang="2700000" scaled="1"/>
            </a:gradFill>
            <a:ln w="25400">
              <a:solidFill>
                <a:schemeClr val="accent1">
                  <a:alpha val="50196"/>
                </a:schemeClr>
              </a:solidFill>
              <a:prstDash val="solid"/>
            </a:ln>
          </p:spPr>
          <p:txBody>
            <a:bodyPr vert="horz" wrap="square" numCol="1" spcCol="0" rtlCol="0" fromWordArt="0" anchor="t" anchorCtr="0" forceAA="0" compatLnSpc="0">
              <a:noAutofit/>
            </a:bodyPr>
            <a:p>
              <a:pPr lvl="0" algn="l">
                <a:buClrTx/>
                <a:buSzTx/>
                <a:buFontTx/>
              </a:pPr>
              <a:endParaRPr lang="zh-CN" altLang="en-US">
                <a:sym typeface="+mn-ea"/>
              </a:endParaRPr>
            </a:p>
            <a:p>
              <a:pPr lvl="0" algn="l">
                <a:buClrTx/>
                <a:buSzTx/>
                <a:buFontTx/>
              </a:pPr>
              <a:endParaRPr lang="zh-CN" altLang="en-US">
                <a:sym typeface="+mn-ea"/>
              </a:endParaRPr>
            </a:p>
            <a:p>
              <a:pPr lvl="0" algn="l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544" y="1785"/>
              <a:ext cx="6756" cy="1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845" b="1">
                  <a:solidFill>
                    <a:srgbClr val="122F54"/>
                  </a:solidFill>
                  <a:latin typeface="黑体" panose="02010600030101010101" charset="-122"/>
                  <a:ea typeface="黑体" panose="02010600030101010101" charset="-122"/>
                </a:rPr>
                <a:t>两步法（可解释）</a:t>
              </a:r>
              <a:endParaRPr lang="zh-CN" altLang="en-US" sz="2845" b="1">
                <a:solidFill>
                  <a:srgbClr val="122F54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6292" y="2844"/>
              <a:ext cx="5262" cy="0"/>
            </a:xfrm>
            <a:prstGeom prst="line">
              <a:avLst/>
            </a:prstGeom>
            <a:ln w="28575">
              <a:solidFill>
                <a:srgbClr val="122F54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15396" y="3335"/>
              <a:ext cx="7324" cy="2988"/>
              <a:chOff x="8660" y="1876"/>
              <a:chExt cx="4120" cy="168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8660" y="1876"/>
                <a:ext cx="4120" cy="1360"/>
              </a:xfrm>
              <a:prstGeom prst="rect">
                <a:avLst/>
              </a:prstGeom>
              <a:solidFill>
                <a:srgbClr val="F3F7FC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8824" y="1996"/>
                <a:ext cx="3720" cy="156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lvl="0" algn="l"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chemeClr val="tx1"/>
                    </a:solidFill>
                    <a:latin typeface="黑体" panose="02010600030101010101" charset="-122"/>
                    <a:ea typeface="黑体" panose="02010600030101010101" charset="-122"/>
                  </a:rPr>
                  <a:t>① 近12月聚合：</a:t>
                </a:r>
                <a:r>
                  <a:rPr lang="zh-CN" altLang="en-US" sz="2400" b="1">
                    <a:solidFill>
                      <a:srgbClr val="FF0000"/>
                    </a:solidFill>
                    <a:latin typeface="黑体" panose="02010600030101010101" charset="-122"/>
                    <a:ea typeface="黑体" panose="02010600030101010101" charset="-122"/>
                  </a:rPr>
                  <a:t>均值</a:t>
                </a:r>
                <a:r>
                  <a:rPr lang="zh-CN" altLang="en-US" sz="2400">
                    <a:solidFill>
                      <a:schemeClr val="tx1"/>
                    </a:solidFill>
                    <a:latin typeface="黑体" panose="02010600030101010101" charset="-122"/>
                    <a:ea typeface="黑体" panose="02010600030101010101" charset="-122"/>
                  </a:rPr>
                  <a:t>/波动</a:t>
                </a:r>
                <a:endParaRPr lang="zh-CN" altLang="en-US" sz="2400">
                  <a:solidFill>
                    <a:schemeClr val="tx1"/>
                  </a:solidFill>
                  <a:latin typeface="黑体" panose="02010600030101010101" charset="-122"/>
                  <a:ea typeface="黑体" panose="02010600030101010101" charset="-122"/>
                </a:endParaRPr>
              </a:p>
              <a:p>
                <a:pPr lvl="0" algn="l">
                  <a:buClrTx/>
                  <a:buSzTx/>
                  <a:buFontTx/>
                  <a:buNone/>
                </a:pPr>
                <a:r>
                  <a:rPr lang="zh-CN" altLang="en-US" sz="2400" b="1">
                    <a:solidFill>
                      <a:srgbClr val="FF0000"/>
                    </a:solidFill>
                    <a:latin typeface="黑体" panose="02010600030101010101" charset="-122"/>
                    <a:ea typeface="黑体" panose="02010600030101010101" charset="-122"/>
                  </a:rPr>
                  <a:t>均值</a:t>
                </a:r>
                <a:r>
                  <a:rPr lang="zh-CN" altLang="en-US" sz="2400">
                    <a:solidFill>
                      <a:schemeClr val="tx1"/>
                    </a:solidFill>
                    <a:latin typeface="黑体" panose="02010600030101010101" charset="-122"/>
                    <a:ea typeface="黑体" panose="02010600030101010101" charset="-122"/>
                  </a:rPr>
                  <a:t>=水平；</a:t>
                </a:r>
                <a:r>
                  <a:rPr lang="zh-CN" altLang="en-US" sz="2400" b="1">
                    <a:solidFill>
                      <a:srgbClr val="FF0000"/>
                    </a:solidFill>
                    <a:latin typeface="黑体" panose="02010600030101010101" charset="-122"/>
                    <a:ea typeface="黑体" panose="02010600030101010101" charset="-122"/>
                  </a:rPr>
                  <a:t>波动</a:t>
                </a:r>
                <a:r>
                  <a:rPr lang="zh-CN" altLang="en-US" sz="2400">
                    <a:solidFill>
                      <a:schemeClr val="tx1"/>
                    </a:solidFill>
                    <a:latin typeface="黑体" panose="02010600030101010101" charset="-122"/>
                    <a:ea typeface="黑体" panose="02010600030101010101" charset="-122"/>
                  </a:rPr>
                  <a:t>=稳定性（越小越稳）</a:t>
                </a:r>
                <a:endParaRPr lang="zh-CN" altLang="en-US" sz="2400">
                  <a:solidFill>
                    <a:schemeClr val="tx1"/>
                  </a:solidFill>
                  <a:latin typeface="黑体" panose="02010600030101010101" charset="-122"/>
                  <a:ea typeface="黑体" panose="02010600030101010101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53" y="6117"/>
              <a:ext cx="7324" cy="2987"/>
              <a:chOff x="8660" y="1876"/>
              <a:chExt cx="4120" cy="168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8660" y="1876"/>
                <a:ext cx="4120" cy="1680"/>
              </a:xfrm>
              <a:prstGeom prst="rect">
                <a:avLst/>
              </a:prstGeom>
              <a:solidFill>
                <a:srgbClr val="F3F7FC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824" y="1996"/>
                <a:ext cx="3720" cy="156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lvl="0" algn="l">
                  <a:buClrTx/>
                  <a:buSzTx/>
                  <a:buFontTx/>
                </a:pPr>
                <a:r>
                  <a:rPr lang="en-US" altLang="zh-CN" sz="2400">
                    <a:solidFill>
                      <a:schemeClr val="tx1"/>
                    </a:solidFill>
                    <a:latin typeface="黑体" panose="02010600030101010101" charset="-122"/>
                    <a:ea typeface="黑体" panose="02010600030101010101" charset="-122"/>
                  </a:rPr>
                  <a:t>② 归一化用于组内对比（Radar）</a:t>
                </a:r>
                <a:endParaRPr lang="en-US" altLang="zh-CN" sz="2400">
                  <a:solidFill>
                    <a:schemeClr val="tx1"/>
                  </a:solidFill>
                  <a:latin typeface="黑体" panose="02010600030101010101" charset="-122"/>
                  <a:ea typeface="黑体" panose="02010600030101010101" charset="-122"/>
                </a:endParaRPr>
              </a:p>
              <a:p>
                <a:pPr lvl="0" algn="l">
                  <a:buClrTx/>
                  <a:buSzTx/>
                  <a:buFontTx/>
                </a:pPr>
                <a:r>
                  <a:rPr lang="en-US" altLang="zh-CN" sz="2400">
                    <a:solidFill>
                      <a:schemeClr val="tx1"/>
                    </a:solidFill>
                    <a:latin typeface="黑体" panose="02010600030101010101" charset="-122"/>
                    <a:ea typeface="黑体" panose="02010600030101010101" charset="-122"/>
                  </a:rPr>
                  <a:t>同组内归一化到 </a:t>
                </a:r>
                <a:r>
                  <a:rPr lang="zh-CN" altLang="en-US" sz="2400" b="1">
                    <a:solidFill>
                      <a:srgbClr val="FF0000"/>
                    </a:solidFill>
                    <a:latin typeface="黑体" panose="02010600030101010101" charset="-122"/>
                    <a:ea typeface="黑体" panose="02010600030101010101" charset="-122"/>
                  </a:rPr>
                  <a:t>0–100</a:t>
                </a:r>
                <a:r>
                  <a:rPr lang="en-US" altLang="zh-CN" sz="2400">
                    <a:solidFill>
                      <a:schemeClr val="tx1"/>
                    </a:solidFill>
                    <a:latin typeface="黑体" panose="02010600030101010101" charset="-122"/>
                    <a:ea typeface="黑体" panose="02010600030101010101" charset="-122"/>
                  </a:rPr>
                  <a:t>，统一方向与尺度</a:t>
                </a:r>
                <a:endParaRPr lang="en-US" altLang="zh-CN" sz="2400">
                  <a:solidFill>
                    <a:schemeClr val="tx1"/>
                  </a:solidFill>
                  <a:latin typeface="黑体" panose="02010600030101010101" charset="-122"/>
                  <a:ea typeface="黑体" panose="02010600030101010101" charset="-122"/>
                </a:endParaRPr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15397" y="9390"/>
              <a:ext cx="7321" cy="1397"/>
            </a:xfrm>
            <a:prstGeom prst="roundRect">
              <a:avLst/>
            </a:prstGeom>
            <a:solidFill>
              <a:srgbClr val="ECF4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6606" y="9605"/>
              <a:ext cx="0" cy="972"/>
            </a:xfrm>
            <a:prstGeom prst="line">
              <a:avLst/>
            </a:prstGeom>
            <a:ln w="25400">
              <a:solidFill>
                <a:srgbClr val="4ABFFF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6830" y="9445"/>
              <a:ext cx="3698" cy="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780" b="1">
                  <a:solidFill>
                    <a:srgbClr val="122F54"/>
                  </a:solidFill>
                  <a:latin typeface="黑体" panose="02010600030101010101" charset="-122"/>
                  <a:ea typeface="黑体" panose="02010600030101010101" charset="-122"/>
                </a:rPr>
                <a:t>雷达分值</a:t>
              </a:r>
              <a:r>
                <a:rPr lang="en-US" altLang="zh-CN" sz="1780" b="1">
                  <a:solidFill>
                    <a:srgbClr val="122F54"/>
                  </a:solidFill>
                  <a:latin typeface="黑体" panose="02010600030101010101" charset="-122"/>
                  <a:ea typeface="黑体" panose="02010600030101010101" charset="-122"/>
                </a:rPr>
                <a:t>=</a:t>
              </a:r>
              <a:r>
                <a:rPr lang="zh-CN" altLang="en-US" sz="1780" b="1">
                  <a:solidFill>
                    <a:srgbClr val="122F54"/>
                  </a:solidFill>
                  <a:latin typeface="黑体" panose="02010600030101010101" charset="-122"/>
                  <a:ea typeface="黑体" panose="02010600030101010101" charset="-122"/>
                </a:rPr>
                <a:t>相对比较，不代表绝对强弱</a:t>
              </a:r>
              <a:endParaRPr lang="zh-CN" altLang="en-US" sz="1780" b="1">
                <a:solidFill>
                  <a:srgbClr val="122F54"/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35775" y="6997065"/>
            <a:ext cx="5535295" cy="2044065"/>
            <a:chOff x="17145" y="3902"/>
            <a:chExt cx="7538" cy="4879"/>
          </a:xfrm>
        </p:grpSpPr>
        <p:sp>
          <p:nvSpPr>
            <p:cNvPr id="50" name="Text 48"/>
            <p:cNvSpPr/>
            <p:nvPr>
              <p:custDataLst>
                <p:tags r:id="rId6"/>
              </p:custDataLst>
            </p:nvPr>
          </p:nvSpPr>
          <p:spPr>
            <a:xfrm>
              <a:off x="17145" y="3902"/>
              <a:ext cx="7538" cy="41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en-US" sz="1390" dirty="0">
                  <a:solidFill>
                    <a:schemeClr val="tx1">
                      <a:alpha val="60000"/>
                    </a:schemeClr>
                  </a:solidFill>
                  <a:cs typeface="MiSans" pitchFamily="34" charset="-120"/>
                </a:rPr>
                <a:t>Time Window</a:t>
              </a:r>
              <a:endParaRPr lang="en-US" sz="139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51" name="Shape 49"/>
            <p:cNvSpPr/>
            <p:nvPr>
              <p:custDataLst>
                <p:tags r:id="rId7"/>
              </p:custDataLst>
            </p:nvPr>
          </p:nvSpPr>
          <p:spPr>
            <a:xfrm>
              <a:off x="17215" y="4527"/>
              <a:ext cx="7399" cy="4255"/>
            </a:xfrm>
            <a:custGeom>
              <a:avLst/>
              <a:gdLst/>
              <a:ahLst/>
              <a:cxnLst/>
              <a:rect l="l" t="t" r="r" b="b"/>
              <a:pathLst>
                <a:path w="4698138" h="2701981">
                  <a:moveTo>
                    <a:pt x="88220" y="0"/>
                  </a:moveTo>
                  <a:lnTo>
                    <a:pt x="4609919" y="0"/>
                  </a:lnTo>
                  <a:cubicBezTo>
                    <a:pt x="4658641" y="0"/>
                    <a:pt x="4698138" y="39497"/>
                    <a:pt x="4698138" y="88220"/>
                  </a:cubicBezTo>
                  <a:lnTo>
                    <a:pt x="4698138" y="2613761"/>
                  </a:lnTo>
                  <a:cubicBezTo>
                    <a:pt x="4698138" y="2662484"/>
                    <a:pt x="4658641" y="2701981"/>
                    <a:pt x="4609919" y="2701981"/>
                  </a:cubicBezTo>
                  <a:lnTo>
                    <a:pt x="88220" y="2701981"/>
                  </a:lnTo>
                  <a:cubicBezTo>
                    <a:pt x="39497" y="2701981"/>
                    <a:pt x="0" y="2662484"/>
                    <a:pt x="0" y="2613761"/>
                  </a:cubicBezTo>
                  <a:lnTo>
                    <a:pt x="0" y="88220"/>
                  </a:lnTo>
                  <a:cubicBezTo>
                    <a:pt x="0" y="39530"/>
                    <a:pt x="39530" y="0"/>
                    <a:pt x="88220" y="0"/>
                  </a:cubicBez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</p:spPr>
        </p:sp>
        <p:sp>
          <p:nvSpPr>
            <p:cNvPr id="52" name="Text 50"/>
            <p:cNvSpPr/>
            <p:nvPr>
              <p:custDataLst>
                <p:tags r:id="rId8"/>
              </p:custDataLst>
            </p:nvPr>
          </p:nvSpPr>
          <p:spPr>
            <a:xfrm>
              <a:off x="17232" y="5404"/>
              <a:ext cx="7364" cy="104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5210" b="1" dirty="0">
                  <a:solidFill>
                    <a:schemeClr val="accent1">
                      <a:lumMod val="50000"/>
                    </a:schemeClr>
                  </a:solidFill>
                  <a:cs typeface="MiSans" pitchFamily="34" charset="-120"/>
                </a:rPr>
                <a:t>12</a:t>
              </a:r>
              <a:endParaRPr lang="en-US" sz="521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53" name="Text 51"/>
            <p:cNvSpPr/>
            <p:nvPr>
              <p:custDataLst>
                <p:tags r:id="rId9"/>
              </p:custDataLst>
            </p:nvPr>
          </p:nvSpPr>
          <p:spPr>
            <a:xfrm>
              <a:off x="17406" y="6585"/>
              <a:ext cx="7017" cy="486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73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个月历史窗口</a:t>
              </a:r>
              <a:endParaRPr lang="en-US" sz="1735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54" name="Shape 52"/>
            <p:cNvSpPr/>
            <p:nvPr>
              <p:custDataLst>
                <p:tags r:id="rId10"/>
              </p:custDataLst>
            </p:nvPr>
          </p:nvSpPr>
          <p:spPr>
            <a:xfrm>
              <a:off x="20357" y="7210"/>
              <a:ext cx="1112" cy="35"/>
            </a:xfrm>
            <a:custGeom>
              <a:avLst/>
              <a:gdLst/>
              <a:ahLst/>
              <a:cxnLst/>
              <a:rect l="l" t="t" r="r" b="b"/>
              <a:pathLst>
                <a:path w="705824" h="22057">
                  <a:moveTo>
                    <a:pt x="0" y="0"/>
                  </a:moveTo>
                  <a:lnTo>
                    <a:pt x="705824" y="0"/>
                  </a:lnTo>
                  <a:lnTo>
                    <a:pt x="705824" y="22057"/>
                  </a:lnTo>
                  <a:lnTo>
                    <a:pt x="0" y="2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0196"/>
              </a:schemeClr>
            </a:solidFill>
          </p:spPr>
        </p:sp>
        <p:sp>
          <p:nvSpPr>
            <p:cNvPr id="55" name="Text 53"/>
            <p:cNvSpPr/>
            <p:nvPr>
              <p:custDataLst>
                <p:tags r:id="rId11"/>
              </p:custDataLst>
            </p:nvPr>
          </p:nvSpPr>
          <p:spPr>
            <a:xfrm>
              <a:off x="17423" y="7453"/>
              <a:ext cx="6982" cy="45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40000"/>
                </a:lnSpc>
              </a:pPr>
              <a:r>
                <a:rPr lang="en-US" sz="1390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按月聚合，平衡时效性与稳定性，避免短期波动干扰</a:t>
              </a:r>
              <a:endParaRPr lang="en-US" sz="139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</p:grpSp>
      <p:sp>
        <p:nvSpPr>
          <p:cNvPr id="26" name="Text 3"/>
          <p:cNvSpPr/>
          <p:nvPr>
            <p:custDataLst>
              <p:tags r:id="rId12"/>
            </p:custDataLst>
          </p:nvPr>
        </p:nvSpPr>
        <p:spPr>
          <a:xfrm>
            <a:off x="789940" y="1320800"/>
            <a:ext cx="5852795" cy="3086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6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可解释的两步法，让分数可解释，避免黑箱，支持相对比较</a:t>
            </a:r>
            <a:endParaRPr lang="en-US" sz="1565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44770" y="970780"/>
            <a:ext cx="5313045" cy="29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 kern="0" spc="140" dirty="0">
                <a:solidFill>
                  <a:schemeClr val="accent1"/>
                </a:solidFill>
                <a:cs typeface="MiSans" pitchFamily="34" charset="-120"/>
                <a:sym typeface="+mn-ea"/>
              </a:rPr>
              <a:t>Data Processing and Scoring Methods</a:t>
            </a:r>
            <a:endParaRPr lang="en-US" b="1" kern="0" spc="140" dirty="0">
              <a:solidFill>
                <a:schemeClr val="accent1"/>
              </a:solidFill>
              <a:cs typeface="MiSans" pitchFamily="34" charset="-120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文本框 55"/>
          <p:cNvSpPr txBox="1"/>
          <p:nvPr/>
        </p:nvSpPr>
        <p:spPr>
          <a:xfrm>
            <a:off x="360000" y="360000"/>
            <a:ext cx="7545705" cy="580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八、功能演示：项目对比（首页大屏）</a:t>
            </a:r>
            <a:endParaRPr lang="zh-CN" altLang="en-US" sz="32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en-US" altLang="zh-CN" sz="1780" dirty="0">
              <a:solidFill>
                <a:srgbClr val="33495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99000"/>
          </a:blip>
          <a:srcRect l="-923" t="-3701" r="805" b="-4308"/>
          <a:stretch>
            <a:fillRect/>
          </a:stretch>
        </p:blipFill>
        <p:spPr>
          <a:xfrm>
            <a:off x="3328035" y="1733550"/>
            <a:ext cx="8363585" cy="4744085"/>
          </a:xfrm>
          <a:prstGeom prst="roundRect">
            <a:avLst/>
          </a:prstGeom>
          <a:ln w="12700">
            <a:solidFill>
              <a:schemeClr val="accent1">
                <a:lumMod val="75000"/>
              </a:schemeClr>
            </a:solidFill>
            <a:tailEnd type="arrow" w="med" len="med"/>
          </a:ln>
        </p:spPr>
      </p:pic>
      <p:grpSp>
        <p:nvGrpSpPr>
          <p:cNvPr id="5" name="组合 4"/>
          <p:cNvGrpSpPr/>
          <p:nvPr/>
        </p:nvGrpSpPr>
        <p:grpSpPr>
          <a:xfrm>
            <a:off x="715645" y="7469505"/>
            <a:ext cx="2585720" cy="1146175"/>
            <a:chOff x="1824" y="11440"/>
            <a:chExt cx="4598" cy="1650"/>
          </a:xfrm>
        </p:grpSpPr>
        <p:sp>
          <p:nvSpPr>
            <p:cNvPr id="21" name="圆角矩形 20"/>
            <p:cNvSpPr/>
            <p:nvPr/>
          </p:nvSpPr>
          <p:spPr>
            <a:xfrm>
              <a:off x="1824" y="11440"/>
              <a:ext cx="4466" cy="1650"/>
            </a:xfrm>
            <a:prstGeom prst="roundRect">
              <a:avLst/>
            </a:prstGeom>
            <a:gradFill>
              <a:gsLst>
                <a:gs pos="50000">
                  <a:schemeClr val="accent1">
                    <a:lumMod val="50000"/>
                    <a:lumOff val="50000"/>
                    <a:alpha val="0"/>
                  </a:schemeClr>
                </a:gs>
                <a:gs pos="0">
                  <a:schemeClr val="accent3">
                    <a:lumMod val="25000"/>
                    <a:lumOff val="75000"/>
                    <a:alpha val="47000"/>
                  </a:schemeClr>
                </a:gs>
                <a:gs pos="98000">
                  <a:schemeClr val="accent1">
                    <a:lumMod val="20000"/>
                    <a:lumOff val="80000"/>
                    <a:alpha val="51000"/>
                  </a:schemeClr>
                </a:gs>
              </a:gsLst>
              <a:lin ang="2700000" scaled="0"/>
            </a:gradFill>
            <a:ln w="15875" cmpd="sng">
              <a:gradFill>
                <a:gsLst>
                  <a:gs pos="9000">
                    <a:srgbClr val="A5DEF1"/>
                  </a:gs>
                  <a:gs pos="100000">
                    <a:srgbClr val="EEFAFD"/>
                  </a:gs>
                </a:gsLst>
                <a:lin ang="16200000" scaled="0"/>
              </a:gra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3" name="Text 11"/>
            <p:cNvSpPr/>
            <p:nvPr>
              <p:custDataLst>
                <p:tags r:id="rId2"/>
              </p:custDataLst>
            </p:nvPr>
          </p:nvSpPr>
          <p:spPr>
            <a:xfrm>
              <a:off x="1826" y="11440"/>
              <a:ext cx="4597" cy="1012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>
                <a:buNone/>
              </a:pPr>
              <a:r>
                <a:rPr 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① 选择项目（最多3个）</a:t>
              </a:r>
              <a:endParaRPr lang="en-US" sz="1780" b="1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pPr marL="0" indent="0">
                <a:buNone/>
              </a:pPr>
              <a:r>
                <a:rPr lang="zh-CN" altLang="en-US" sz="160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系统自动控制并发量，保证操作流畅；</a:t>
              </a:r>
              <a:endParaRPr lang="zh-CN" altLang="en-US" sz="1600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415520" y="1279525"/>
            <a:ext cx="3345180" cy="1637030"/>
            <a:chOff x="18802" y="2469"/>
            <a:chExt cx="5268" cy="2578"/>
          </a:xfrm>
        </p:grpSpPr>
        <p:sp>
          <p:nvSpPr>
            <p:cNvPr id="22" name="圆角矩形 21"/>
            <p:cNvSpPr/>
            <p:nvPr/>
          </p:nvSpPr>
          <p:spPr>
            <a:xfrm>
              <a:off x="18884" y="2469"/>
              <a:ext cx="4891" cy="2578"/>
            </a:xfrm>
            <a:prstGeom prst="roundRect">
              <a:avLst/>
            </a:prstGeom>
            <a:gradFill>
              <a:gsLst>
                <a:gs pos="50000">
                  <a:schemeClr val="accent1">
                    <a:lumMod val="50000"/>
                    <a:lumOff val="50000"/>
                    <a:alpha val="0"/>
                  </a:schemeClr>
                </a:gs>
                <a:gs pos="0">
                  <a:schemeClr val="accent3">
                    <a:lumMod val="25000"/>
                    <a:lumOff val="75000"/>
                    <a:alpha val="47000"/>
                  </a:schemeClr>
                </a:gs>
                <a:gs pos="98000">
                  <a:schemeClr val="accent1">
                    <a:lumMod val="20000"/>
                    <a:lumOff val="80000"/>
                    <a:alpha val="51000"/>
                  </a:schemeClr>
                </a:gs>
              </a:gsLst>
              <a:lin ang="2700000" scaled="0"/>
            </a:gradFill>
            <a:ln w="15875" cmpd="sng">
              <a:gradFill>
                <a:gsLst>
                  <a:gs pos="9000">
                    <a:srgbClr val="A5DEF1"/>
                  </a:gs>
                  <a:gs pos="100000">
                    <a:srgbClr val="EEFAFD"/>
                  </a:gs>
                </a:gsLst>
                <a:lin ang="16200000" scaled="0"/>
              </a:gra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5" name="Text 13"/>
            <p:cNvSpPr/>
            <p:nvPr>
              <p:custDataLst>
                <p:tags r:id="rId3"/>
              </p:custDataLst>
            </p:nvPr>
          </p:nvSpPr>
          <p:spPr>
            <a:xfrm>
              <a:off x="18802" y="2635"/>
              <a:ext cx="5269" cy="2071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algn="l">
                <a:buClrTx/>
                <a:buSzTx/>
                <a:buFontTx/>
                <a:buNone/>
              </a:pPr>
              <a:r>
                <a:rPr 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② </a:t>
              </a:r>
              <a:r>
                <a:rPr lang="zh-CN" alt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看</a:t>
              </a:r>
              <a:r>
                <a:rPr 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雷达图：五维画像   </a:t>
              </a:r>
              <a:endParaRPr lang="en-US" sz="1780" b="1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pPr marL="0" algn="l">
                <a:buClrTx/>
                <a:buSzTx/>
                <a:buFontTx/>
                <a:buNone/>
              </a:pPr>
              <a:r>
                <a:rPr lang="zh-CN" altLang="en-US" sz="160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大屏直接生成五维能力雷达图（覆盖活跃度、多样性等维度），不同项目的多边形轮廓一对比，强弱项肉眼秒辨；</a:t>
              </a:r>
              <a:endParaRPr lang="zh-CN" altLang="en-US" sz="1600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673965" y="6856730"/>
            <a:ext cx="3054350" cy="1671320"/>
            <a:chOff x="19516" y="9973"/>
            <a:chExt cx="4708" cy="2432"/>
          </a:xfrm>
        </p:grpSpPr>
        <p:sp>
          <p:nvSpPr>
            <p:cNvPr id="23" name="圆角矩形 22"/>
            <p:cNvSpPr/>
            <p:nvPr/>
          </p:nvSpPr>
          <p:spPr>
            <a:xfrm>
              <a:off x="19516" y="9973"/>
              <a:ext cx="4466" cy="2430"/>
            </a:xfrm>
            <a:prstGeom prst="roundRect">
              <a:avLst/>
            </a:prstGeom>
            <a:gradFill>
              <a:gsLst>
                <a:gs pos="50000">
                  <a:schemeClr val="accent1">
                    <a:lumMod val="50000"/>
                    <a:lumOff val="50000"/>
                    <a:alpha val="0"/>
                  </a:schemeClr>
                </a:gs>
                <a:gs pos="0">
                  <a:schemeClr val="accent3">
                    <a:lumMod val="25000"/>
                    <a:lumOff val="75000"/>
                    <a:alpha val="47000"/>
                  </a:schemeClr>
                </a:gs>
                <a:gs pos="98000">
                  <a:schemeClr val="accent1">
                    <a:lumMod val="20000"/>
                    <a:lumOff val="80000"/>
                    <a:alpha val="51000"/>
                  </a:schemeClr>
                </a:gs>
              </a:gsLst>
              <a:lin ang="2700000" scaled="0"/>
            </a:gradFill>
            <a:ln w="15875" cmpd="sng">
              <a:gradFill>
                <a:gsLst>
                  <a:gs pos="9000">
                    <a:srgbClr val="A5DEF1"/>
                  </a:gs>
                  <a:gs pos="100000">
                    <a:srgbClr val="EEFAFD"/>
                  </a:gs>
                </a:gsLst>
                <a:lin ang="16200000" scaled="0"/>
              </a:gra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7" name="Text 15"/>
            <p:cNvSpPr/>
            <p:nvPr>
              <p:custDataLst>
                <p:tags r:id="rId4"/>
              </p:custDataLst>
            </p:nvPr>
          </p:nvSpPr>
          <p:spPr>
            <a:xfrm>
              <a:off x="19650" y="10107"/>
              <a:ext cx="4574" cy="2299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>
                <a:buNone/>
              </a:pPr>
              <a:r>
                <a:rPr 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③ 单指标</a:t>
              </a:r>
              <a:r>
                <a:rPr lang="zh-CN" alt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可</a:t>
              </a:r>
              <a:r>
                <a:rPr 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收藏</a:t>
              </a:r>
              <a:endParaRPr lang="en-US" sz="1780" b="1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pPr marL="0" indent="0">
                <a:buNone/>
              </a:pPr>
              <a:r>
                <a:rPr lang="zh-CN" altLang="en-US" sz="160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对单指标结果点</a:t>
              </a:r>
              <a:r>
                <a:rPr lang="en-US" altLang="zh-CN" sz="160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 “</a:t>
              </a:r>
              <a:r>
                <a:rPr lang="zh-CN" altLang="en-US" sz="160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收藏</a:t>
              </a:r>
              <a:r>
                <a:rPr lang="en-US" altLang="zh-CN" sz="160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”</a:t>
              </a:r>
              <a:r>
                <a:rPr lang="zh-CN" altLang="en-US" sz="160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，就能存到</a:t>
              </a:r>
              <a:r>
                <a:rPr lang="en-US" altLang="zh-CN" sz="160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 Favorites </a:t>
              </a:r>
              <a:r>
                <a:rPr lang="zh-CN" altLang="en-US" sz="160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列表，后续随时复现当时的对比数据。</a:t>
              </a:r>
              <a:endParaRPr lang="zh-CN" altLang="en-US" sz="1600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6618" t="23170" r="77991" b="4032"/>
          <a:stretch>
            <a:fillRect/>
          </a:stretch>
        </p:blipFill>
        <p:spPr>
          <a:xfrm>
            <a:off x="861695" y="2165985"/>
            <a:ext cx="2218690" cy="5141595"/>
          </a:xfrm>
          <a:prstGeom prst="roundRect">
            <a:avLst/>
          </a:prstGeom>
          <a:ln w="22225" cap="flat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箭头连接符 7"/>
          <p:cNvCxnSpPr/>
          <p:nvPr/>
        </p:nvCxnSpPr>
        <p:spPr>
          <a:xfrm flipH="1">
            <a:off x="2639977" y="3625638"/>
            <a:ext cx="1293707" cy="0"/>
          </a:xfrm>
          <a:prstGeom prst="straightConnector1">
            <a:avLst/>
          </a:prstGeom>
          <a:ln w="31750">
            <a:gradFill>
              <a:gsLst>
                <a:gs pos="0">
                  <a:schemeClr val="accent3">
                    <a:hueOff val="-4200000"/>
                  </a:schemeClr>
                </a:gs>
                <a:gs pos="100000">
                  <a:schemeClr val="accent3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23822" t="78779" r="8701" b="5839"/>
          <a:stretch>
            <a:fillRect/>
          </a:stretch>
        </p:blipFill>
        <p:spPr>
          <a:xfrm>
            <a:off x="3846195" y="7165975"/>
            <a:ext cx="8283575" cy="1207770"/>
          </a:xfrm>
          <a:prstGeom prst="rect">
            <a:avLst/>
          </a:prstGeom>
          <a:ln w="22225" cap="flat">
            <a:noFill/>
            <a:rou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23822" t="78779" r="8701" b="5839"/>
          <a:stretch>
            <a:fillRect/>
          </a:stretch>
        </p:blipFill>
        <p:spPr>
          <a:xfrm>
            <a:off x="5733627" y="5731369"/>
            <a:ext cx="5810391" cy="686364"/>
          </a:xfrm>
          <a:prstGeom prst="rect">
            <a:avLst/>
          </a:prstGeom>
          <a:ln w="22225" cap="flat">
            <a:noFill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梯形 18"/>
          <p:cNvSpPr/>
          <p:nvPr/>
        </p:nvSpPr>
        <p:spPr>
          <a:xfrm rot="16200000">
            <a:off x="10148429" y="2721539"/>
            <a:ext cx="1963138" cy="3048000"/>
          </a:xfrm>
          <a:prstGeom prst="trapezoid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  <a:alpha val="74000"/>
                </a:schemeClr>
              </a:gs>
              <a:gs pos="100000">
                <a:schemeClr val="accent1">
                  <a:lumMod val="85000"/>
                  <a:alpha val="74000"/>
                </a:schemeClr>
              </a:gs>
            </a:gsLst>
            <a:lin ang="1578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alphaModFix amt="99000"/>
          </a:blip>
          <a:srcRect l="43044" t="30091" r="28663" b="33712"/>
          <a:stretch>
            <a:fillRect/>
          </a:stretch>
        </p:blipFill>
        <p:spPr>
          <a:xfrm>
            <a:off x="12487910" y="3263900"/>
            <a:ext cx="3300730" cy="2568575"/>
          </a:xfrm>
          <a:prstGeom prst="rect">
            <a:avLst/>
          </a:prstGeom>
          <a:ln w="22225" cap="flat">
            <a:solidFill>
              <a:schemeClr val="accent1">
                <a:lumMod val="60000"/>
                <a:lumOff val="40000"/>
              </a:schemeClr>
            </a:solidFill>
            <a:rou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直接箭头连接符 8"/>
          <p:cNvCxnSpPr/>
          <p:nvPr/>
        </p:nvCxnSpPr>
        <p:spPr>
          <a:xfrm>
            <a:off x="6618111" y="6320719"/>
            <a:ext cx="0" cy="986790"/>
          </a:xfrm>
          <a:prstGeom prst="straightConnector1">
            <a:avLst/>
          </a:prstGeom>
          <a:ln w="31750">
            <a:gradFill>
              <a:gsLst>
                <a:gs pos="0">
                  <a:schemeClr val="accent3">
                    <a:hueOff val="-4200000"/>
                  </a:schemeClr>
                </a:gs>
                <a:gs pos="100000">
                  <a:schemeClr val="accent3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上箭头 23"/>
          <p:cNvSpPr/>
          <p:nvPr/>
        </p:nvSpPr>
        <p:spPr>
          <a:xfrm rot="5400000">
            <a:off x="12253172" y="7302571"/>
            <a:ext cx="424462" cy="496711"/>
          </a:xfrm>
          <a:prstGeom prst="up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grpSp>
        <p:nvGrpSpPr>
          <p:cNvPr id="72" name="组合 71"/>
          <p:cNvGrpSpPr/>
          <p:nvPr/>
        </p:nvGrpSpPr>
        <p:grpSpPr>
          <a:xfrm>
            <a:off x="969645" y="1592580"/>
            <a:ext cx="1799590" cy="519430"/>
            <a:chOff x="13395" y="5668"/>
            <a:chExt cx="2834" cy="818"/>
          </a:xfrm>
        </p:grpSpPr>
        <p:grpSp>
          <p:nvGrpSpPr>
            <p:cNvPr id="12" name="组合 11"/>
            <p:cNvGrpSpPr/>
            <p:nvPr/>
          </p:nvGrpSpPr>
          <p:grpSpPr>
            <a:xfrm>
              <a:off x="13395" y="5736"/>
              <a:ext cx="682" cy="682"/>
              <a:chOff x="13395" y="5736"/>
              <a:chExt cx="682" cy="682"/>
            </a:xfrm>
          </p:grpSpPr>
          <p:sp>
            <p:nvSpPr>
              <p:cNvPr id="14" name="Shape 44"/>
              <p:cNvSpPr/>
              <p:nvPr>
                <p:custDataLst>
                  <p:tags r:id="rId5"/>
                </p:custDataLst>
              </p:nvPr>
            </p:nvSpPr>
            <p:spPr>
              <a:xfrm>
                <a:off x="13395" y="5736"/>
                <a:ext cx="683" cy="683"/>
              </a:xfrm>
              <a:custGeom>
                <a:avLst/>
                <a:gdLst/>
                <a:ahLst/>
                <a:cxnLst/>
                <a:rect l="l" t="t" r="r" b="b"/>
                <a:pathLst>
                  <a:path w="433493" h="433493">
                    <a:moveTo>
                      <a:pt x="216747" y="0"/>
                    </a:moveTo>
                    <a:lnTo>
                      <a:pt x="216747" y="0"/>
                    </a:lnTo>
                    <a:cubicBezTo>
                      <a:pt x="336372" y="0"/>
                      <a:pt x="433493" y="97121"/>
                      <a:pt x="433493" y="216747"/>
                    </a:cubicBezTo>
                    <a:lnTo>
                      <a:pt x="433493" y="216747"/>
                    </a:lnTo>
                    <a:cubicBezTo>
                      <a:pt x="433493" y="336372"/>
                      <a:pt x="336372" y="433493"/>
                      <a:pt x="216747" y="433493"/>
                    </a:cubicBezTo>
                    <a:lnTo>
                      <a:pt x="216747" y="433493"/>
                    </a:lnTo>
                    <a:cubicBezTo>
                      <a:pt x="97121" y="433493"/>
                      <a:pt x="0" y="336372"/>
                      <a:pt x="0" y="216747"/>
                    </a:cubicBezTo>
                    <a:lnTo>
                      <a:pt x="0" y="216747"/>
                    </a:lnTo>
                    <a:cubicBezTo>
                      <a:pt x="0" y="97121"/>
                      <a:pt x="97121" y="0"/>
                      <a:pt x="21674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</p:spPr>
          </p:sp>
          <p:sp>
            <p:nvSpPr>
              <p:cNvPr id="16" name="Shape 45"/>
              <p:cNvSpPr/>
              <p:nvPr>
                <p:custDataLst>
                  <p:tags r:id="rId6"/>
                </p:custDataLst>
              </p:nvPr>
            </p:nvSpPr>
            <p:spPr>
              <a:xfrm>
                <a:off x="13587" y="5924"/>
                <a:ext cx="307" cy="307"/>
              </a:xfrm>
              <a:custGeom>
                <a:avLst/>
                <a:gdLst/>
                <a:ahLst/>
                <a:cxnLst/>
                <a:rect l="l" t="t" r="r" b="b"/>
                <a:pathLst>
                  <a:path w="195072" h="195072">
                    <a:moveTo>
                      <a:pt x="0" y="27432"/>
                    </a:moveTo>
                    <a:cubicBezTo>
                      <a:pt x="0" y="22403"/>
                      <a:pt x="4077" y="18288"/>
                      <a:pt x="9144" y="18288"/>
                    </a:cubicBezTo>
                    <a:lnTo>
                      <a:pt x="27432" y="18288"/>
                    </a:lnTo>
                    <a:cubicBezTo>
                      <a:pt x="32499" y="18288"/>
                      <a:pt x="36576" y="22365"/>
                      <a:pt x="36576" y="27432"/>
                    </a:cubicBezTo>
                    <a:lnTo>
                      <a:pt x="36576" y="67056"/>
                    </a:lnTo>
                    <a:lnTo>
                      <a:pt x="45720" y="67056"/>
                    </a:lnTo>
                    <a:cubicBezTo>
                      <a:pt x="50787" y="67056"/>
                      <a:pt x="54864" y="71133"/>
                      <a:pt x="54864" y="76200"/>
                    </a:cubicBezTo>
                    <a:cubicBezTo>
                      <a:pt x="54864" y="81267"/>
                      <a:pt x="50787" y="85344"/>
                      <a:pt x="45720" y="85344"/>
                    </a:cubicBezTo>
                    <a:lnTo>
                      <a:pt x="9144" y="85344"/>
                    </a:lnTo>
                    <a:cubicBezTo>
                      <a:pt x="4077" y="85344"/>
                      <a:pt x="0" y="81267"/>
                      <a:pt x="0" y="76200"/>
                    </a:cubicBezTo>
                    <a:cubicBezTo>
                      <a:pt x="0" y="71133"/>
                      <a:pt x="4077" y="67056"/>
                      <a:pt x="9144" y="67056"/>
                    </a:cubicBezTo>
                    <a:lnTo>
                      <a:pt x="18288" y="67056"/>
                    </a:lnTo>
                    <a:lnTo>
                      <a:pt x="18288" y="36576"/>
                    </a:lnTo>
                    <a:lnTo>
                      <a:pt x="9144" y="36576"/>
                    </a:lnTo>
                    <a:cubicBezTo>
                      <a:pt x="4077" y="36576"/>
                      <a:pt x="0" y="32499"/>
                      <a:pt x="0" y="27432"/>
                    </a:cubicBezTo>
                    <a:close/>
                    <a:moveTo>
                      <a:pt x="11582" y="114757"/>
                    </a:moveTo>
                    <a:cubicBezTo>
                      <a:pt x="15926" y="111481"/>
                      <a:pt x="21222" y="109728"/>
                      <a:pt x="26670" y="109728"/>
                    </a:cubicBezTo>
                    <a:lnTo>
                      <a:pt x="28537" y="109728"/>
                    </a:lnTo>
                    <a:cubicBezTo>
                      <a:pt x="41377" y="109728"/>
                      <a:pt x="51816" y="120167"/>
                      <a:pt x="51816" y="133007"/>
                    </a:cubicBezTo>
                    <a:cubicBezTo>
                      <a:pt x="51816" y="140475"/>
                      <a:pt x="48235" y="147447"/>
                      <a:pt x="42215" y="151829"/>
                    </a:cubicBezTo>
                    <a:lnTo>
                      <a:pt x="33071" y="158496"/>
                    </a:lnTo>
                    <a:lnTo>
                      <a:pt x="45720" y="158496"/>
                    </a:lnTo>
                    <a:cubicBezTo>
                      <a:pt x="50787" y="158496"/>
                      <a:pt x="54864" y="162573"/>
                      <a:pt x="54864" y="167640"/>
                    </a:cubicBezTo>
                    <a:cubicBezTo>
                      <a:pt x="54864" y="172707"/>
                      <a:pt x="50787" y="176784"/>
                      <a:pt x="45720" y="176784"/>
                    </a:cubicBezTo>
                    <a:lnTo>
                      <a:pt x="11163" y="176784"/>
                    </a:lnTo>
                    <a:cubicBezTo>
                      <a:pt x="4991" y="176784"/>
                      <a:pt x="0" y="171793"/>
                      <a:pt x="0" y="165621"/>
                    </a:cubicBezTo>
                    <a:cubicBezTo>
                      <a:pt x="0" y="162039"/>
                      <a:pt x="1715" y="158686"/>
                      <a:pt x="4610" y="156591"/>
                    </a:cubicBezTo>
                    <a:lnTo>
                      <a:pt x="31471" y="137046"/>
                    </a:lnTo>
                    <a:cubicBezTo>
                      <a:pt x="32766" y="136093"/>
                      <a:pt x="33528" y="134607"/>
                      <a:pt x="33528" y="133007"/>
                    </a:cubicBezTo>
                    <a:cubicBezTo>
                      <a:pt x="33528" y="130264"/>
                      <a:pt x="31280" y="128016"/>
                      <a:pt x="28537" y="128016"/>
                    </a:cubicBezTo>
                    <a:lnTo>
                      <a:pt x="26670" y="128016"/>
                    </a:lnTo>
                    <a:cubicBezTo>
                      <a:pt x="25184" y="128016"/>
                      <a:pt x="23736" y="128511"/>
                      <a:pt x="22555" y="129388"/>
                    </a:cubicBezTo>
                    <a:lnTo>
                      <a:pt x="14630" y="135331"/>
                    </a:lnTo>
                    <a:cubicBezTo>
                      <a:pt x="10592" y="138379"/>
                      <a:pt x="4877" y="137541"/>
                      <a:pt x="1829" y="133502"/>
                    </a:cubicBezTo>
                    <a:cubicBezTo>
                      <a:pt x="-1219" y="129464"/>
                      <a:pt x="-381" y="123749"/>
                      <a:pt x="3658" y="120701"/>
                    </a:cubicBezTo>
                    <a:lnTo>
                      <a:pt x="11582" y="114757"/>
                    </a:lnTo>
                    <a:close/>
                    <a:moveTo>
                      <a:pt x="85344" y="24384"/>
                    </a:moveTo>
                    <a:lnTo>
                      <a:pt x="182880" y="24384"/>
                    </a:lnTo>
                    <a:cubicBezTo>
                      <a:pt x="189624" y="24384"/>
                      <a:pt x="195072" y="29832"/>
                      <a:pt x="195072" y="36576"/>
                    </a:cubicBezTo>
                    <a:cubicBezTo>
                      <a:pt x="195072" y="43320"/>
                      <a:pt x="189624" y="48768"/>
                      <a:pt x="182880" y="48768"/>
                    </a:cubicBezTo>
                    <a:lnTo>
                      <a:pt x="85344" y="48768"/>
                    </a:lnTo>
                    <a:cubicBezTo>
                      <a:pt x="78600" y="48768"/>
                      <a:pt x="73152" y="43320"/>
                      <a:pt x="73152" y="36576"/>
                    </a:cubicBezTo>
                    <a:cubicBezTo>
                      <a:pt x="73152" y="29832"/>
                      <a:pt x="78600" y="24384"/>
                      <a:pt x="85344" y="24384"/>
                    </a:cubicBezTo>
                    <a:close/>
                    <a:moveTo>
                      <a:pt x="85344" y="85344"/>
                    </a:moveTo>
                    <a:lnTo>
                      <a:pt x="182880" y="85344"/>
                    </a:lnTo>
                    <a:cubicBezTo>
                      <a:pt x="189624" y="85344"/>
                      <a:pt x="195072" y="90792"/>
                      <a:pt x="195072" y="97536"/>
                    </a:cubicBezTo>
                    <a:cubicBezTo>
                      <a:pt x="195072" y="104280"/>
                      <a:pt x="189624" y="109728"/>
                      <a:pt x="182880" y="109728"/>
                    </a:cubicBezTo>
                    <a:lnTo>
                      <a:pt x="85344" y="109728"/>
                    </a:lnTo>
                    <a:cubicBezTo>
                      <a:pt x="78600" y="109728"/>
                      <a:pt x="73152" y="104280"/>
                      <a:pt x="73152" y="97536"/>
                    </a:cubicBezTo>
                    <a:cubicBezTo>
                      <a:pt x="73152" y="90792"/>
                      <a:pt x="78600" y="85344"/>
                      <a:pt x="85344" y="85344"/>
                    </a:cubicBezTo>
                    <a:close/>
                    <a:moveTo>
                      <a:pt x="85344" y="146304"/>
                    </a:moveTo>
                    <a:lnTo>
                      <a:pt x="182880" y="146304"/>
                    </a:lnTo>
                    <a:cubicBezTo>
                      <a:pt x="189624" y="146304"/>
                      <a:pt x="195072" y="151752"/>
                      <a:pt x="195072" y="158496"/>
                    </a:cubicBezTo>
                    <a:cubicBezTo>
                      <a:pt x="195072" y="165240"/>
                      <a:pt x="189624" y="170688"/>
                      <a:pt x="182880" y="170688"/>
                    </a:cubicBezTo>
                    <a:lnTo>
                      <a:pt x="85344" y="170688"/>
                    </a:lnTo>
                    <a:cubicBezTo>
                      <a:pt x="78600" y="170688"/>
                      <a:pt x="73152" y="165240"/>
                      <a:pt x="73152" y="158496"/>
                    </a:cubicBezTo>
                    <a:cubicBezTo>
                      <a:pt x="73152" y="151752"/>
                      <a:pt x="78600" y="146304"/>
                      <a:pt x="85344" y="146304"/>
                    </a:cubicBezTo>
                    <a:close/>
                  </a:path>
                </a:pathLst>
              </a:custGeom>
              <a:solidFill>
                <a:schemeClr val="accent4"/>
              </a:solidFill>
            </p:spPr>
          </p:sp>
        </p:grpSp>
        <p:sp>
          <p:nvSpPr>
            <p:cNvPr id="48" name="Text 46"/>
            <p:cNvSpPr/>
            <p:nvPr>
              <p:custDataLst>
                <p:tags r:id="rId7"/>
              </p:custDataLst>
            </p:nvPr>
          </p:nvSpPr>
          <p:spPr>
            <a:xfrm>
              <a:off x="14283" y="5668"/>
              <a:ext cx="1946" cy="47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35" b="1" dirty="0">
                  <a:solidFill>
                    <a:schemeClr val="tx1"/>
                  </a:solidFill>
                  <a:cs typeface="MiSans" pitchFamily="34" charset="-120"/>
                </a:rPr>
                <a:t>选择榜单</a:t>
              </a:r>
              <a:endParaRPr lang="en-US" sz="1535" b="1" dirty="0">
                <a:solidFill>
                  <a:schemeClr val="tx1"/>
                </a:solidFill>
                <a:cs typeface="MiSans" pitchFamily="34" charset="-120"/>
              </a:endParaRPr>
            </a:p>
          </p:txBody>
        </p:sp>
        <p:sp>
          <p:nvSpPr>
            <p:cNvPr id="49" name="Text 47"/>
            <p:cNvSpPr/>
            <p:nvPr>
              <p:custDataLst>
                <p:tags r:id="rId8"/>
              </p:custDataLst>
            </p:nvPr>
          </p:nvSpPr>
          <p:spPr>
            <a:xfrm>
              <a:off x="14283" y="6146"/>
              <a:ext cx="1911" cy="34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9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TopN排行榜页面</a:t>
              </a:r>
              <a:endParaRPr lang="en-US" sz="119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934460" y="6648450"/>
            <a:ext cx="1570990" cy="519430"/>
            <a:chOff x="13395" y="7648"/>
            <a:chExt cx="2474" cy="818"/>
          </a:xfrm>
        </p:grpSpPr>
        <p:sp>
          <p:nvSpPr>
            <p:cNvPr id="52" name="Shape 50"/>
            <p:cNvSpPr/>
            <p:nvPr>
              <p:custDataLst>
                <p:tags r:id="rId9"/>
              </p:custDataLst>
            </p:nvPr>
          </p:nvSpPr>
          <p:spPr>
            <a:xfrm>
              <a:off x="13395" y="7716"/>
              <a:ext cx="683" cy="683"/>
            </a:xfrm>
            <a:custGeom>
              <a:avLst/>
              <a:gdLst/>
              <a:ahLst/>
              <a:cxnLst/>
              <a:rect l="l" t="t" r="r" b="b"/>
              <a:pathLst>
                <a:path w="433493" h="433493">
                  <a:moveTo>
                    <a:pt x="216747" y="0"/>
                  </a:moveTo>
                  <a:lnTo>
                    <a:pt x="216747" y="0"/>
                  </a:lnTo>
                  <a:cubicBezTo>
                    <a:pt x="336372" y="0"/>
                    <a:pt x="433493" y="97121"/>
                    <a:pt x="433493" y="216747"/>
                  </a:cubicBezTo>
                  <a:lnTo>
                    <a:pt x="433493" y="216747"/>
                  </a:lnTo>
                  <a:cubicBezTo>
                    <a:pt x="433493" y="336372"/>
                    <a:pt x="336372" y="433493"/>
                    <a:pt x="216747" y="433493"/>
                  </a:cubicBezTo>
                  <a:lnTo>
                    <a:pt x="216747" y="433493"/>
                  </a:lnTo>
                  <a:cubicBezTo>
                    <a:pt x="97121" y="433493"/>
                    <a:pt x="0" y="336372"/>
                    <a:pt x="0" y="216747"/>
                  </a:cubicBezTo>
                  <a:lnTo>
                    <a:pt x="0" y="216747"/>
                  </a:lnTo>
                  <a:cubicBezTo>
                    <a:pt x="0" y="97121"/>
                    <a:pt x="97121" y="0"/>
                    <a:pt x="21674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</a:gradFill>
          </p:spPr>
        </p:sp>
        <p:sp>
          <p:nvSpPr>
            <p:cNvPr id="53" name="Shape 51"/>
            <p:cNvSpPr/>
            <p:nvPr>
              <p:custDataLst>
                <p:tags r:id="rId10"/>
              </p:custDataLst>
            </p:nvPr>
          </p:nvSpPr>
          <p:spPr>
            <a:xfrm>
              <a:off x="13587" y="7904"/>
              <a:ext cx="307" cy="307"/>
            </a:xfrm>
            <a:custGeom>
              <a:avLst/>
              <a:gdLst/>
              <a:ahLst/>
              <a:cxnLst/>
              <a:rect l="l" t="t" r="r" b="b"/>
              <a:pathLst>
                <a:path w="195072" h="195072">
                  <a:moveTo>
                    <a:pt x="56807" y="24689"/>
                  </a:moveTo>
                  <a:lnTo>
                    <a:pt x="52845" y="36576"/>
                  </a:lnTo>
                  <a:lnTo>
                    <a:pt x="24384" y="36576"/>
                  </a:lnTo>
                  <a:cubicBezTo>
                    <a:pt x="10935" y="36576"/>
                    <a:pt x="0" y="47511"/>
                    <a:pt x="0" y="60960"/>
                  </a:cubicBezTo>
                  <a:lnTo>
                    <a:pt x="0" y="158496"/>
                  </a:lnTo>
                  <a:cubicBezTo>
                    <a:pt x="0" y="171945"/>
                    <a:pt x="10935" y="182880"/>
                    <a:pt x="24384" y="182880"/>
                  </a:cubicBezTo>
                  <a:lnTo>
                    <a:pt x="170688" y="182880"/>
                  </a:lnTo>
                  <a:cubicBezTo>
                    <a:pt x="184137" y="182880"/>
                    <a:pt x="195072" y="171945"/>
                    <a:pt x="195072" y="158496"/>
                  </a:cubicBezTo>
                  <a:lnTo>
                    <a:pt x="195072" y="60960"/>
                  </a:lnTo>
                  <a:cubicBezTo>
                    <a:pt x="195072" y="47511"/>
                    <a:pt x="184137" y="36576"/>
                    <a:pt x="170688" y="36576"/>
                  </a:cubicBezTo>
                  <a:lnTo>
                    <a:pt x="142227" y="36576"/>
                  </a:lnTo>
                  <a:lnTo>
                    <a:pt x="138265" y="24689"/>
                  </a:lnTo>
                  <a:cubicBezTo>
                    <a:pt x="135788" y="17221"/>
                    <a:pt x="128816" y="12192"/>
                    <a:pt x="120929" y="12192"/>
                  </a:cubicBezTo>
                  <a:lnTo>
                    <a:pt x="74143" y="12192"/>
                  </a:lnTo>
                  <a:cubicBezTo>
                    <a:pt x="66256" y="12192"/>
                    <a:pt x="59284" y="17221"/>
                    <a:pt x="56807" y="24689"/>
                  </a:cubicBezTo>
                  <a:close/>
                  <a:moveTo>
                    <a:pt x="97536" y="73152"/>
                  </a:moveTo>
                  <a:cubicBezTo>
                    <a:pt x="117723" y="73152"/>
                    <a:pt x="134112" y="89541"/>
                    <a:pt x="134112" y="109728"/>
                  </a:cubicBezTo>
                  <a:cubicBezTo>
                    <a:pt x="134112" y="129915"/>
                    <a:pt x="117723" y="146304"/>
                    <a:pt x="97536" y="146304"/>
                  </a:cubicBezTo>
                  <a:cubicBezTo>
                    <a:pt x="77349" y="146304"/>
                    <a:pt x="60960" y="129915"/>
                    <a:pt x="60960" y="109728"/>
                  </a:cubicBezTo>
                  <a:cubicBezTo>
                    <a:pt x="60960" y="89541"/>
                    <a:pt x="77349" y="73152"/>
                    <a:pt x="97536" y="73152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id="54" name="Text 52"/>
            <p:cNvSpPr/>
            <p:nvPr>
              <p:custDataLst>
                <p:tags r:id="rId11"/>
              </p:custDataLst>
            </p:nvPr>
          </p:nvSpPr>
          <p:spPr>
            <a:xfrm>
              <a:off x="14283" y="7648"/>
              <a:ext cx="1587" cy="47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35" b="1" dirty="0">
                  <a:solidFill>
                    <a:schemeClr val="tx1"/>
                  </a:solidFill>
                  <a:cs typeface="MiSans" pitchFamily="34" charset="-120"/>
                </a:rPr>
                <a:t>一键收藏</a:t>
              </a:r>
              <a:endParaRPr lang="en-US" sz="1535" b="1" dirty="0">
                <a:solidFill>
                  <a:schemeClr val="tx1"/>
                </a:solidFill>
                <a:cs typeface="MiSans" pitchFamily="34" charset="-120"/>
              </a:endParaRPr>
            </a:p>
          </p:txBody>
        </p:sp>
        <p:sp>
          <p:nvSpPr>
            <p:cNvPr id="55" name="Text 53"/>
            <p:cNvSpPr/>
            <p:nvPr>
              <p:custDataLst>
                <p:tags r:id="rId12"/>
              </p:custDataLst>
            </p:nvPr>
          </p:nvSpPr>
          <p:spPr>
            <a:xfrm>
              <a:off x="14283" y="8126"/>
              <a:ext cx="1553" cy="34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19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生成Plan快照</a:t>
              </a:r>
              <a:endParaRPr lang="en-US" sz="119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080000" y="1080000"/>
            <a:ext cx="1061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b="1" kern="0" spc="140" dirty="0">
                <a:solidFill>
                  <a:schemeClr val="accent1"/>
                </a:solidFill>
                <a:cs typeface="MiSans" pitchFamily="34" charset="-120"/>
                <a:sym typeface="+mn-ea"/>
              </a:rPr>
              <a:t>Feature Demonstration: Project Comparison </a:t>
            </a:r>
            <a:endParaRPr lang="en-US" b="1" kern="0" spc="140" dirty="0">
              <a:solidFill>
                <a:schemeClr val="accent1"/>
              </a:solidFill>
              <a:cs typeface="MiSans" pitchFamily="34" charset="-120"/>
              <a:sym typeface="+mn-ea"/>
            </a:endParaRPr>
          </a:p>
          <a:p>
            <a:pPr algn="l">
              <a:buClrTx/>
              <a:buSzTx/>
              <a:buFontTx/>
            </a:pPr>
            <a:endParaRPr lang="en-US" b="1" kern="0" spc="140" dirty="0">
              <a:solidFill>
                <a:schemeClr val="accent1"/>
              </a:solidFill>
              <a:cs typeface="MiSans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文本框 55"/>
          <p:cNvSpPr txBox="1"/>
          <p:nvPr/>
        </p:nvSpPr>
        <p:spPr>
          <a:xfrm>
            <a:off x="360000" y="360000"/>
            <a:ext cx="12037342" cy="857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九、功能演示：榜单与快照收藏（</a:t>
            </a:r>
            <a:r>
              <a:rPr lang="en-US" altLang="zh-CN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LLM</a:t>
            </a:r>
            <a:r>
              <a:rPr lang="zh-CN" altLang="en-US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生态看板</a:t>
            </a:r>
            <a:r>
              <a:rPr lang="en-US" altLang="zh-CN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我的收藏）</a:t>
            </a:r>
            <a:endParaRPr lang="zh-CN" altLang="en-US" sz="32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en-US" altLang="zh-CN" sz="1780" dirty="0">
              <a:solidFill>
                <a:srgbClr val="33495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62471" y="2404533"/>
            <a:ext cx="7388578" cy="4054969"/>
            <a:chOff x="857" y="2444"/>
            <a:chExt cx="6545" cy="3592"/>
          </a:xfrm>
        </p:grpSpPr>
        <p:sp>
          <p:nvSpPr>
            <p:cNvPr id="67" name="圆角矩形 66"/>
            <p:cNvSpPr/>
            <p:nvPr/>
          </p:nvSpPr>
          <p:spPr>
            <a:xfrm rot="180000">
              <a:off x="1114" y="2444"/>
              <a:ext cx="6289" cy="359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-1215" t="-147" r="717" b="-4062"/>
            <a:stretch>
              <a:fillRect/>
            </a:stretch>
          </p:blipFill>
          <p:spPr>
            <a:xfrm>
              <a:off x="857" y="2492"/>
              <a:ext cx="6498" cy="3545"/>
            </a:xfrm>
            <a:prstGeom prst="roundRect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arrow" w="med" len="med"/>
            </a:ln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-217" t="313" r="857" b="555"/>
          <a:stretch>
            <a:fillRect/>
          </a:stretch>
        </p:blipFill>
        <p:spPr>
          <a:xfrm>
            <a:off x="8658578" y="2035387"/>
            <a:ext cx="5438987" cy="287753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tailEnd type="arrow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直接箭头连接符 8"/>
          <p:cNvCxnSpPr>
            <a:endCxn id="10" idx="1"/>
          </p:cNvCxnSpPr>
          <p:nvPr/>
        </p:nvCxnSpPr>
        <p:spPr>
          <a:xfrm flipV="1">
            <a:off x="4045938" y="2035387"/>
            <a:ext cx="2333413" cy="1378373"/>
          </a:xfrm>
          <a:prstGeom prst="straightConnector1">
            <a:avLst/>
          </a:prstGeom>
          <a:ln w="31750">
            <a:gradFill>
              <a:gsLst>
                <a:gs pos="0">
                  <a:schemeClr val="accent3">
                    <a:hueOff val="-4200000"/>
                  </a:schemeClr>
                </a:gs>
                <a:gs pos="100000">
                  <a:schemeClr val="accent3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/>
          <p:cNvPicPr/>
          <p:nvPr/>
        </p:nvPicPr>
        <p:blipFill>
          <a:blip r:embed="rId1"/>
          <a:srcRect l="37987" t="25434" r="53347" b="69939"/>
          <a:stretch>
            <a:fillRect/>
          </a:stretch>
        </p:blipFill>
        <p:spPr>
          <a:xfrm>
            <a:off x="6379351" y="1763324"/>
            <a:ext cx="1910080" cy="542996"/>
          </a:xfrm>
          <a:prstGeom prst="roundRect">
            <a:avLst/>
          </a:prstGeom>
          <a:ln w="19050">
            <a:noFill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曲线连接符 11"/>
          <p:cNvCxnSpPr>
            <a:stCxn id="10" idx="2"/>
            <a:endCxn id="6" idx="1"/>
          </p:cNvCxnSpPr>
          <p:nvPr/>
        </p:nvCxnSpPr>
        <p:spPr>
          <a:xfrm rot="5400000" flipV="1">
            <a:off x="7412284" y="2228427"/>
            <a:ext cx="1168400" cy="1324187"/>
          </a:xfrm>
          <a:prstGeom prst="curvedConnector2">
            <a:avLst/>
          </a:prstGeom>
          <a:ln w="31750">
            <a:gradFill>
              <a:gsLst>
                <a:gs pos="0">
                  <a:schemeClr val="accent3">
                    <a:hueOff val="-4200000"/>
                  </a:schemeClr>
                </a:gs>
                <a:gs pos="100000">
                  <a:schemeClr val="accent3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10" idx="2"/>
            <a:endCxn id="4" idx="1"/>
          </p:cNvCxnSpPr>
          <p:nvPr/>
        </p:nvCxnSpPr>
        <p:spPr>
          <a:xfrm rot="5400000" flipV="1">
            <a:off x="8424334" y="1216379"/>
            <a:ext cx="1158240" cy="3338124"/>
          </a:xfrm>
          <a:prstGeom prst="curvedConnector2">
            <a:avLst/>
          </a:prstGeom>
          <a:ln w="31750">
            <a:gradFill>
              <a:gsLst>
                <a:gs pos="0">
                  <a:schemeClr val="accent3">
                    <a:hueOff val="-4200000"/>
                  </a:schemeClr>
                </a:gs>
                <a:gs pos="100000">
                  <a:schemeClr val="accent3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630680" y="7548880"/>
            <a:ext cx="4748530" cy="1082040"/>
            <a:chOff x="2052" y="11447"/>
            <a:chExt cx="7478" cy="1704"/>
          </a:xfrm>
        </p:grpSpPr>
        <p:sp>
          <p:nvSpPr>
            <p:cNvPr id="19" name="圆角矩形 18"/>
            <p:cNvSpPr/>
            <p:nvPr/>
          </p:nvSpPr>
          <p:spPr>
            <a:xfrm>
              <a:off x="2052" y="11447"/>
              <a:ext cx="7479" cy="1705"/>
            </a:xfrm>
            <a:prstGeom prst="roundRect">
              <a:avLst/>
            </a:prstGeom>
            <a:noFill/>
            <a:ln w="15875" cmpd="sng">
              <a:gradFill>
                <a:gsLst>
                  <a:gs pos="50000">
                    <a:schemeClr val="accent3"/>
                  </a:gs>
                  <a:gs pos="0">
                    <a:schemeClr val="accent3">
                      <a:lumMod val="25000"/>
                      <a:lumOff val="75000"/>
                    </a:schemeClr>
                  </a:gs>
                  <a:gs pos="100000">
                    <a:schemeClr val="accent3">
                      <a:lumMod val="85000"/>
                    </a:schemeClr>
                  </a:gs>
                </a:gsLst>
                <a:lin ang="5400000" scaled="0"/>
              </a:gradFill>
              <a:prstDash val="solid"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50000">
                        <a:schemeClr val="accent3"/>
                      </a:gs>
                      <a:gs pos="0">
                        <a:schemeClr val="accent3">
                          <a:lumMod val="25000"/>
                          <a:lumOff val="75000"/>
                        </a:schemeClr>
                      </a:gs>
                      <a:gs pos="100000">
                        <a:schemeClr val="accent3">
                          <a:lumMod val="85000"/>
                        </a:schemeClr>
                      </a:gs>
                    </a:gsLst>
                    <a:lin ang="5400000" scaled="1"/>
                  </a:gra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446" y="11447"/>
              <a:ext cx="6775" cy="14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marL="0" indent="0">
                <a:lnSpc>
                  <a:spcPct val="100000"/>
                </a:lnSpc>
                <a:buNone/>
              </a:pPr>
              <a:r>
                <a:rPr 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  <a:sym typeface="+mn-ea"/>
                </a:rPr>
                <a:t>① </a:t>
              </a:r>
              <a:r>
                <a:rPr lang="zh-CN" alt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  <a:sym typeface="+mn-ea"/>
                </a:rPr>
                <a:t>选榜单</a:t>
              </a:r>
              <a:endParaRPr lang="zh-CN" altLang="en-US" sz="1780" b="1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  <a:sym typeface="+mn-ea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  <a:sym typeface="+mn-ea"/>
                </a:rPr>
                <a:t>在 LLMSummary 的 TopN 排行榜页面，选定目标 metric（指标）和 top 范围；</a:t>
              </a:r>
              <a:endParaRPr lang="zh-CN" altLang="en-US" sz="1780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6" t="116" r="328" b="87"/>
          <a:stretch>
            <a:fillRect/>
          </a:stretch>
        </p:blipFill>
        <p:spPr>
          <a:xfrm>
            <a:off x="10672516" y="2015067"/>
            <a:ext cx="4658924" cy="2897858"/>
          </a:xfrm>
          <a:prstGeom prst="roundRect">
            <a:avLst/>
          </a:prstGeom>
          <a:ln w="19050">
            <a:solidFill>
              <a:schemeClr val="bg2">
                <a:lumMod val="75000"/>
              </a:schemeClr>
            </a:solidFill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8289008" y="7456523"/>
            <a:ext cx="7272302" cy="1081476"/>
            <a:chOff x="7355" y="4737"/>
            <a:chExt cx="6442" cy="958"/>
          </a:xfrm>
        </p:grpSpPr>
        <p:sp>
          <p:nvSpPr>
            <p:cNvPr id="22" name="圆角矩形 21"/>
            <p:cNvSpPr/>
            <p:nvPr/>
          </p:nvSpPr>
          <p:spPr>
            <a:xfrm>
              <a:off x="7355" y="4737"/>
              <a:ext cx="6315" cy="959"/>
            </a:xfrm>
            <a:prstGeom prst="roundRect">
              <a:avLst/>
            </a:prstGeom>
            <a:noFill/>
            <a:ln w="15875" cmpd="sng">
              <a:gradFill>
                <a:gsLst>
                  <a:gs pos="9000">
                    <a:schemeClr val="bg2">
                      <a:lumMod val="75000"/>
                    </a:schemeClr>
                  </a:gs>
                  <a:gs pos="53000">
                    <a:schemeClr val="bg2">
                      <a:lumMod val="90000"/>
                    </a:schemeClr>
                  </a:gs>
                  <a:gs pos="97000">
                    <a:schemeClr val="bg2"/>
                  </a:gs>
                </a:gsLst>
                <a:lin ang="16200000" scaled="0"/>
              </a:gradFill>
              <a:prstDash val="solid"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50000">
                        <a:schemeClr val="bg2">
                          <a:lumMod val="50000"/>
                          <a:alpha val="0"/>
                        </a:schemeClr>
                      </a:gs>
                      <a:gs pos="0">
                        <a:schemeClr val="accent3">
                          <a:lumMod val="25000"/>
                          <a:lumOff val="75000"/>
                          <a:alpha val="47000"/>
                        </a:schemeClr>
                      </a:gs>
                      <a:gs pos="98000">
                        <a:schemeClr val="bg2">
                          <a:lumMod val="75000"/>
                        </a:schemeClr>
                      </a:gs>
                    </a:gsLst>
                    <a:lin ang="2700000" scaled="0"/>
                  </a:gra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3" name="Text 11"/>
            <p:cNvSpPr/>
            <p:nvPr>
              <p:custDataLst>
                <p:tags r:id="rId4"/>
              </p:custDataLst>
            </p:nvPr>
          </p:nvSpPr>
          <p:spPr>
            <a:xfrm>
              <a:off x="7493" y="4785"/>
              <a:ext cx="6305" cy="864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  <a:sym typeface="+mn-ea"/>
                </a:rPr>
                <a:t>② </a:t>
              </a:r>
              <a:r>
                <a:rPr lang="zh-CN" alt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  <a:sym typeface="+mn-ea"/>
                </a:rPr>
                <a:t>一键收藏</a:t>
              </a:r>
              <a:endParaRPr lang="zh-CN" altLang="en-US" sz="1780" b="1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点击</a:t>
              </a:r>
              <a:r>
                <a:rPr lang="en-US" altLang="zh-CN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 “</a:t>
              </a: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收藏榜单</a:t>
              </a:r>
              <a:r>
                <a:rPr lang="en-US" altLang="zh-CN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” </a:t>
              </a: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按钮，系统自动生成唯一标识（</a:t>
              </a:r>
              <a:r>
                <a:rPr lang="en-US" altLang="zh-CN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unique_key</a:t>
              </a: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）</a:t>
              </a:r>
              <a:r>
                <a:rPr lang="en-US" altLang="zh-CN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+ </a:t>
              </a: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榜单数据（</a:t>
              </a:r>
              <a:r>
                <a:rPr lang="en-US" altLang="zh-CN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payload</a:t>
              </a: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），直接存为</a:t>
              </a:r>
              <a:r>
                <a:rPr lang="en-US" altLang="zh-CN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 “Plan </a:t>
              </a: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快照</a:t>
              </a:r>
              <a:r>
                <a:rPr lang="en-US" altLang="zh-CN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”</a:t>
              </a: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；</a:t>
              </a:r>
              <a:endParaRPr lang="zh-CN" altLang="en-US" sz="1780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658578" y="5779841"/>
            <a:ext cx="4901636" cy="1235004"/>
            <a:chOff x="8119" y="6040"/>
            <a:chExt cx="4342" cy="1094"/>
          </a:xfrm>
        </p:grpSpPr>
        <p:sp>
          <p:nvSpPr>
            <p:cNvPr id="23" name="圆角矩形 22"/>
            <p:cNvSpPr/>
            <p:nvPr/>
          </p:nvSpPr>
          <p:spPr>
            <a:xfrm>
              <a:off x="8119" y="6042"/>
              <a:ext cx="4264" cy="1093"/>
            </a:xfrm>
            <a:prstGeom prst="roundRect">
              <a:avLst/>
            </a:prstGeom>
            <a:noFill/>
            <a:ln w="15875" cmpd="sng">
              <a:gradFill>
                <a:gsLst>
                  <a:gs pos="9000">
                    <a:schemeClr val="bg2">
                      <a:lumMod val="75000"/>
                    </a:schemeClr>
                  </a:gs>
                  <a:gs pos="53000">
                    <a:schemeClr val="bg2">
                      <a:lumMod val="90000"/>
                    </a:schemeClr>
                  </a:gs>
                  <a:gs pos="97000">
                    <a:schemeClr val="bg2"/>
                  </a:gs>
                </a:gsLst>
                <a:lin ang="16200000" scaled="0"/>
              </a:gradFill>
              <a:prstDash val="solid"/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50000">
                        <a:schemeClr val="bg2">
                          <a:lumMod val="50000"/>
                          <a:alpha val="0"/>
                        </a:schemeClr>
                      </a:gs>
                      <a:gs pos="0">
                        <a:schemeClr val="accent3">
                          <a:lumMod val="25000"/>
                          <a:lumOff val="75000"/>
                          <a:alpha val="47000"/>
                        </a:schemeClr>
                      </a:gs>
                      <a:gs pos="98000">
                        <a:schemeClr val="bg2">
                          <a:lumMod val="75000"/>
                        </a:schemeClr>
                      </a:gs>
                    </a:gsLst>
                    <a:lin ang="2700000" scaled="0"/>
                  </a:gra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8" name="Text 15"/>
            <p:cNvSpPr/>
            <p:nvPr>
              <p:custDataLst>
                <p:tags r:id="rId5"/>
              </p:custDataLst>
            </p:nvPr>
          </p:nvSpPr>
          <p:spPr>
            <a:xfrm>
              <a:off x="8119" y="6040"/>
              <a:ext cx="4342" cy="1011"/>
            </a:xfrm>
            <a:prstGeom prst="rect">
              <a:avLst/>
            </a:prstGeom>
            <a:noFill/>
          </p:spPr>
          <p:txBody>
            <a:bodyPr wrap="square" rtlCol="0" anchor="t"/>
            <a:lstStyle/>
            <a:p>
              <a:pPr marL="0" indent="0">
                <a:buNone/>
              </a:pPr>
              <a:r>
                <a:rPr 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③ </a:t>
              </a:r>
              <a:r>
                <a:rPr lang="zh-CN" altLang="en-US" sz="1780" b="1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随时用</a:t>
              </a:r>
              <a:endParaRPr lang="zh-CN" altLang="en-US" sz="1780" b="1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pPr marL="0" indent="0">
                <a:buNone/>
              </a:pP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在收藏页找到对应的</a:t>
              </a:r>
              <a:r>
                <a:rPr lang="en-US" altLang="zh-CN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 Plan </a:t>
              </a: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快照，就能一键复现当时的排行榜</a:t>
              </a:r>
              <a:r>
                <a:rPr lang="en-US" altLang="zh-CN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 + </a:t>
              </a:r>
              <a:r>
                <a:rPr lang="zh-CN" altLang="en-US" sz="1780" dirty="0">
                  <a:solidFill>
                    <a:schemeClr val="dk1"/>
                  </a:soli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列表内容，完美还原历史数据结论。</a:t>
              </a:r>
              <a:endParaRPr lang="zh-CN" altLang="en-US" sz="1780" dirty="0">
                <a:solidFill>
                  <a:schemeClr val="dk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l="6644" t="24418" r="51604" b="68591"/>
          <a:stretch>
            <a:fillRect/>
          </a:stretch>
        </p:blipFill>
        <p:spPr>
          <a:xfrm>
            <a:off x="296545" y="6639560"/>
            <a:ext cx="7731760" cy="681990"/>
          </a:xfrm>
          <a:prstGeom prst="roundRect">
            <a:avLst>
              <a:gd name="adj" fmla="val 11024"/>
            </a:avLst>
          </a:prstGeom>
          <a:ln w="19050">
            <a:noFill/>
            <a:tailEnd type="arrow" w="med" len="med"/>
          </a:ln>
        </p:spPr>
      </p:pic>
      <p:cxnSp>
        <p:nvCxnSpPr>
          <p:cNvPr id="27" name="直接箭头连接符 26"/>
          <p:cNvCxnSpPr/>
          <p:nvPr/>
        </p:nvCxnSpPr>
        <p:spPr>
          <a:xfrm flipH="1">
            <a:off x="4944533" y="3667760"/>
            <a:ext cx="9031" cy="3019778"/>
          </a:xfrm>
          <a:prstGeom prst="straightConnector1">
            <a:avLst/>
          </a:prstGeom>
          <a:ln w="31750">
            <a:gradFill>
              <a:gsLst>
                <a:gs pos="0">
                  <a:schemeClr val="accent3">
                    <a:hueOff val="-4200000"/>
                  </a:schemeClr>
                </a:gs>
                <a:gs pos="100000">
                  <a:schemeClr val="accent3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9325751" y="5012267"/>
            <a:ext cx="1149209" cy="388338"/>
            <a:chOff x="8261" y="4440"/>
            <a:chExt cx="1018" cy="344"/>
          </a:xfrm>
        </p:grpSpPr>
        <p:sp>
          <p:nvSpPr>
            <p:cNvPr id="30" name="文本框 29"/>
            <p:cNvSpPr txBox="1"/>
            <p:nvPr/>
          </p:nvSpPr>
          <p:spPr>
            <a:xfrm>
              <a:off x="8449" y="4440"/>
              <a:ext cx="831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未收藏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32" name="图片 31" descr="错误错叉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1" y="4492"/>
              <a:ext cx="240" cy="240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12721449" y="5012267"/>
            <a:ext cx="1374987" cy="32850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点击收藏后</a:t>
            </a:r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图片 37" descr="对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65191" y="5065324"/>
            <a:ext cx="276578" cy="276578"/>
          </a:xfrm>
          <a:prstGeom prst="rect">
            <a:avLst/>
          </a:prstGeom>
        </p:spPr>
      </p:pic>
      <p:sp>
        <p:nvSpPr>
          <p:cNvPr id="39" name="下箭头 38"/>
          <p:cNvSpPr/>
          <p:nvPr/>
        </p:nvSpPr>
        <p:spPr>
          <a:xfrm>
            <a:off x="14504035" y="5582285"/>
            <a:ext cx="750570" cy="1403985"/>
          </a:xfrm>
          <a:prstGeom prst="downArrow">
            <a:avLst/>
          </a:prstGeom>
        </p:spPr>
        <p:style>
          <a:lnRef idx="0">
            <a:srgbClr val="FFFFFF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1080000" y="1080000"/>
            <a:ext cx="8928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kern="0" spc="140" dirty="0">
                <a:solidFill>
                  <a:schemeClr val="accent1"/>
                </a:solidFill>
                <a:cs typeface="MiSans" pitchFamily="34" charset="-120"/>
                <a:sym typeface="+mn-ea"/>
              </a:rPr>
              <a:t>Feature Demonstration: Ranking &amp; Snapshot Collection</a:t>
            </a:r>
            <a:endParaRPr lang="en-US" b="1" kern="0" spc="140" dirty="0">
              <a:solidFill>
                <a:schemeClr val="accent1"/>
              </a:solidFill>
              <a:cs typeface="MiSans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080000" y="1080000"/>
            <a:ext cx="2180819" cy="2225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25" b="1" kern="0" spc="123" dirty="0">
                <a:solidFill>
                  <a:schemeClr val="accent1"/>
                </a:solidFill>
                <a:cs typeface="MiSans" pitchFamily="34" charset="-120"/>
              </a:rPr>
              <a:t>Use Cases &amp; Roadmap</a:t>
            </a:r>
            <a:endParaRPr lang="en-US" sz="1225" b="1" kern="0" spc="123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60000" y="360000"/>
            <a:ext cx="5695315" cy="4451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十、应用场景与推广路径</a:t>
            </a:r>
            <a:endParaRPr lang="en-US" sz="3155" b="1" dirty="0">
              <a:solidFill>
                <a:schemeClr val="tx1"/>
              </a:solidFill>
              <a:cs typeface="Noto Sans SC" panose="020B0500000000000000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5065" y="1379702"/>
            <a:ext cx="15466010" cy="3115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b="1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三类用户、三种价值：治理 / 选型 / 研究，从Demo到生态平台</a:t>
            </a:r>
            <a:endParaRPr lang="en-US" sz="1575" b="1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962660" y="1783715"/>
            <a:ext cx="4687570" cy="4737735"/>
          </a:xfrm>
          <a:custGeom>
            <a:avLst/>
            <a:gdLst/>
            <a:ahLst/>
            <a:cxnLst/>
            <a:rect l="l" t="t" r="r" b="b"/>
            <a:pathLst>
              <a:path w="4984728" h="5429793">
                <a:moveTo>
                  <a:pt x="133541" y="0"/>
                </a:moveTo>
                <a:lnTo>
                  <a:pt x="4851187" y="0"/>
                </a:lnTo>
                <a:cubicBezTo>
                  <a:pt x="4924940" y="0"/>
                  <a:pt x="4984728" y="59788"/>
                  <a:pt x="4984728" y="133541"/>
                </a:cubicBezTo>
                <a:lnTo>
                  <a:pt x="4984728" y="5296252"/>
                </a:lnTo>
                <a:cubicBezTo>
                  <a:pt x="4984728" y="5370005"/>
                  <a:pt x="4924940" y="5429793"/>
                  <a:pt x="4851187" y="5429793"/>
                </a:cubicBezTo>
                <a:lnTo>
                  <a:pt x="133541" y="5429793"/>
                </a:lnTo>
                <a:cubicBezTo>
                  <a:pt x="59788" y="5429793"/>
                  <a:pt x="0" y="5370005"/>
                  <a:pt x="0" y="5296252"/>
                </a:cubicBezTo>
                <a:lnTo>
                  <a:pt x="0" y="133541"/>
                </a:lnTo>
                <a:cubicBezTo>
                  <a:pt x="0" y="59838"/>
                  <a:pt x="59838" y="0"/>
                  <a:pt x="13354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1"/>
          </a:gradFill>
          <a:ln w="25400">
            <a:solidFill>
              <a:schemeClr val="accent1">
                <a:alpha val="50196"/>
              </a:scheme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140460" y="1967865"/>
            <a:ext cx="502285" cy="466090"/>
          </a:xfrm>
          <a:custGeom>
            <a:avLst/>
            <a:gdLst/>
            <a:ahLst/>
            <a:cxnLst/>
            <a:rect l="l" t="t" r="r" b="b"/>
            <a:pathLst>
              <a:path w="534078" h="534078">
                <a:moveTo>
                  <a:pt x="89015" y="0"/>
                </a:moveTo>
                <a:lnTo>
                  <a:pt x="445063" y="0"/>
                </a:lnTo>
                <a:cubicBezTo>
                  <a:pt x="494225" y="0"/>
                  <a:pt x="534078" y="39853"/>
                  <a:pt x="534078" y="89015"/>
                </a:cubicBezTo>
                <a:lnTo>
                  <a:pt x="534078" y="445063"/>
                </a:lnTo>
                <a:cubicBezTo>
                  <a:pt x="534078" y="494225"/>
                  <a:pt x="494225" y="534078"/>
                  <a:pt x="445063" y="534078"/>
                </a:cubicBezTo>
                <a:lnTo>
                  <a:pt x="89015" y="534078"/>
                </a:lnTo>
                <a:cubicBezTo>
                  <a:pt x="39853" y="534078"/>
                  <a:pt x="0" y="494225"/>
                  <a:pt x="0" y="445063"/>
                </a:cubicBezTo>
                <a:lnTo>
                  <a:pt x="0" y="89015"/>
                </a:lnTo>
                <a:cubicBezTo>
                  <a:pt x="0" y="39853"/>
                  <a:pt x="39853" y="0"/>
                  <a:pt x="89015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</p:spPr>
      </p:sp>
      <p:sp>
        <p:nvSpPr>
          <p:cNvPr id="8" name="Shape 6"/>
          <p:cNvSpPr/>
          <p:nvPr/>
        </p:nvSpPr>
        <p:spPr>
          <a:xfrm>
            <a:off x="1234440" y="2084705"/>
            <a:ext cx="313690" cy="233045"/>
          </a:xfrm>
          <a:custGeom>
            <a:avLst/>
            <a:gdLst/>
            <a:ahLst/>
            <a:cxnLst/>
            <a:rect l="l" t="t" r="r" b="b"/>
            <a:pathLst>
              <a:path w="333799" h="267039">
                <a:moveTo>
                  <a:pt x="166899" y="116830"/>
                </a:moveTo>
                <a:cubicBezTo>
                  <a:pt x="196837" y="116830"/>
                  <a:pt x="221142" y="92524"/>
                  <a:pt x="221142" y="62587"/>
                </a:cubicBezTo>
                <a:cubicBezTo>
                  <a:pt x="221142" y="32650"/>
                  <a:pt x="196837" y="8345"/>
                  <a:pt x="166899" y="8345"/>
                </a:cubicBezTo>
                <a:cubicBezTo>
                  <a:pt x="136962" y="8345"/>
                  <a:pt x="112657" y="32650"/>
                  <a:pt x="112657" y="62587"/>
                </a:cubicBezTo>
                <a:cubicBezTo>
                  <a:pt x="112657" y="92524"/>
                  <a:pt x="136962" y="116830"/>
                  <a:pt x="166899" y="116830"/>
                </a:cubicBezTo>
                <a:close/>
                <a:moveTo>
                  <a:pt x="50070" y="121002"/>
                </a:moveTo>
                <a:cubicBezTo>
                  <a:pt x="70796" y="121002"/>
                  <a:pt x="87622" y="104175"/>
                  <a:pt x="87622" y="83450"/>
                </a:cubicBezTo>
                <a:cubicBezTo>
                  <a:pt x="87622" y="62724"/>
                  <a:pt x="70796" y="45897"/>
                  <a:pt x="50070" y="45897"/>
                </a:cubicBezTo>
                <a:cubicBezTo>
                  <a:pt x="29344" y="45897"/>
                  <a:pt x="12517" y="62724"/>
                  <a:pt x="12517" y="83450"/>
                </a:cubicBezTo>
                <a:cubicBezTo>
                  <a:pt x="12517" y="104175"/>
                  <a:pt x="29344" y="121002"/>
                  <a:pt x="50070" y="121002"/>
                </a:cubicBezTo>
                <a:close/>
                <a:moveTo>
                  <a:pt x="0" y="216969"/>
                </a:moveTo>
                <a:lnTo>
                  <a:pt x="0" y="233659"/>
                </a:lnTo>
                <a:cubicBezTo>
                  <a:pt x="0" y="242891"/>
                  <a:pt x="7458" y="250349"/>
                  <a:pt x="16690" y="250349"/>
                </a:cubicBezTo>
                <a:lnTo>
                  <a:pt x="61909" y="250349"/>
                </a:lnTo>
                <a:cubicBezTo>
                  <a:pt x="59667" y="245238"/>
                  <a:pt x="58415" y="239605"/>
                  <a:pt x="58415" y="233659"/>
                </a:cubicBezTo>
                <a:lnTo>
                  <a:pt x="58415" y="225314"/>
                </a:lnTo>
                <a:cubicBezTo>
                  <a:pt x="58415" y="197567"/>
                  <a:pt x="68846" y="172219"/>
                  <a:pt x="86005" y="153026"/>
                </a:cubicBezTo>
                <a:cubicBezTo>
                  <a:pt x="79903" y="151200"/>
                  <a:pt x="73436" y="150209"/>
                  <a:pt x="66760" y="150209"/>
                </a:cubicBezTo>
                <a:cubicBezTo>
                  <a:pt x="29885" y="150209"/>
                  <a:pt x="0" y="180095"/>
                  <a:pt x="0" y="216969"/>
                </a:cubicBezTo>
                <a:close/>
                <a:moveTo>
                  <a:pt x="321281" y="83450"/>
                </a:moveTo>
                <a:cubicBezTo>
                  <a:pt x="321281" y="62724"/>
                  <a:pt x="304455" y="45897"/>
                  <a:pt x="283729" y="45897"/>
                </a:cubicBezTo>
                <a:cubicBezTo>
                  <a:pt x="263003" y="45897"/>
                  <a:pt x="246177" y="62724"/>
                  <a:pt x="246177" y="83450"/>
                </a:cubicBezTo>
                <a:cubicBezTo>
                  <a:pt x="246177" y="104175"/>
                  <a:pt x="263003" y="121002"/>
                  <a:pt x="283729" y="121002"/>
                </a:cubicBezTo>
                <a:cubicBezTo>
                  <a:pt x="304455" y="121002"/>
                  <a:pt x="321281" y="104175"/>
                  <a:pt x="321281" y="83450"/>
                </a:cubicBezTo>
                <a:close/>
                <a:moveTo>
                  <a:pt x="83450" y="225314"/>
                </a:moveTo>
                <a:lnTo>
                  <a:pt x="83450" y="233659"/>
                </a:lnTo>
                <a:cubicBezTo>
                  <a:pt x="83450" y="242891"/>
                  <a:pt x="90908" y="250349"/>
                  <a:pt x="100140" y="250349"/>
                </a:cubicBezTo>
                <a:lnTo>
                  <a:pt x="181920" y="250349"/>
                </a:lnTo>
                <a:cubicBezTo>
                  <a:pt x="178217" y="239083"/>
                  <a:pt x="178634" y="227192"/>
                  <a:pt x="187501" y="216969"/>
                </a:cubicBezTo>
                <a:cubicBezTo>
                  <a:pt x="180199" y="208520"/>
                  <a:pt x="176809" y="196263"/>
                  <a:pt x="181555" y="183954"/>
                </a:cubicBezTo>
                <a:cubicBezTo>
                  <a:pt x="184998" y="175036"/>
                  <a:pt x="189848" y="166691"/>
                  <a:pt x="195846" y="159285"/>
                </a:cubicBezTo>
                <a:cubicBezTo>
                  <a:pt x="198662" y="155842"/>
                  <a:pt x="201896" y="153182"/>
                  <a:pt x="205391" y="151253"/>
                </a:cubicBezTo>
                <a:cubicBezTo>
                  <a:pt x="193864" y="145255"/>
                  <a:pt x="180773" y="141864"/>
                  <a:pt x="166899" y="141864"/>
                </a:cubicBezTo>
                <a:cubicBezTo>
                  <a:pt x="120793" y="141864"/>
                  <a:pt x="83450" y="179208"/>
                  <a:pt x="83450" y="225314"/>
                </a:cubicBezTo>
                <a:close/>
                <a:moveTo>
                  <a:pt x="325767" y="202313"/>
                </a:moveTo>
                <a:cubicBezTo>
                  <a:pt x="329053" y="200436"/>
                  <a:pt x="330722" y="196524"/>
                  <a:pt x="329313" y="192925"/>
                </a:cubicBezTo>
                <a:cubicBezTo>
                  <a:pt x="326810" y="186458"/>
                  <a:pt x="323315" y="180356"/>
                  <a:pt x="318934" y="174984"/>
                </a:cubicBezTo>
                <a:cubicBezTo>
                  <a:pt x="316535" y="172011"/>
                  <a:pt x="312310" y="171489"/>
                  <a:pt x="309025" y="173419"/>
                </a:cubicBezTo>
                <a:cubicBezTo>
                  <a:pt x="297655" y="179991"/>
                  <a:pt x="283677" y="171959"/>
                  <a:pt x="283677" y="158763"/>
                </a:cubicBezTo>
                <a:cubicBezTo>
                  <a:pt x="283677" y="154956"/>
                  <a:pt x="281121" y="151566"/>
                  <a:pt x="277366" y="150992"/>
                </a:cubicBezTo>
                <a:cubicBezTo>
                  <a:pt x="270638" y="149949"/>
                  <a:pt x="263388" y="149949"/>
                  <a:pt x="256660" y="150992"/>
                </a:cubicBezTo>
                <a:cubicBezTo>
                  <a:pt x="252905" y="151566"/>
                  <a:pt x="250349" y="154956"/>
                  <a:pt x="250349" y="158763"/>
                </a:cubicBezTo>
                <a:cubicBezTo>
                  <a:pt x="250349" y="171906"/>
                  <a:pt x="236371" y="179991"/>
                  <a:pt x="225001" y="173419"/>
                </a:cubicBezTo>
                <a:cubicBezTo>
                  <a:pt x="221715" y="171541"/>
                  <a:pt x="217491" y="172063"/>
                  <a:pt x="215092" y="174984"/>
                </a:cubicBezTo>
                <a:cubicBezTo>
                  <a:pt x="210710" y="180356"/>
                  <a:pt x="207216" y="186458"/>
                  <a:pt x="204713" y="192925"/>
                </a:cubicBezTo>
                <a:cubicBezTo>
                  <a:pt x="203356" y="196472"/>
                  <a:pt x="204973" y="200384"/>
                  <a:pt x="208259" y="202261"/>
                </a:cubicBezTo>
                <a:cubicBezTo>
                  <a:pt x="219681" y="208833"/>
                  <a:pt x="219681" y="224949"/>
                  <a:pt x="208259" y="231573"/>
                </a:cubicBezTo>
                <a:cubicBezTo>
                  <a:pt x="204973" y="233451"/>
                  <a:pt x="203304" y="237362"/>
                  <a:pt x="204713" y="240909"/>
                </a:cubicBezTo>
                <a:cubicBezTo>
                  <a:pt x="207216" y="247376"/>
                  <a:pt x="210710" y="253478"/>
                  <a:pt x="215092" y="258851"/>
                </a:cubicBezTo>
                <a:cubicBezTo>
                  <a:pt x="217491" y="261823"/>
                  <a:pt x="221715" y="262345"/>
                  <a:pt x="225001" y="260415"/>
                </a:cubicBezTo>
                <a:cubicBezTo>
                  <a:pt x="236371" y="253844"/>
                  <a:pt x="250349" y="261928"/>
                  <a:pt x="250349" y="275071"/>
                </a:cubicBezTo>
                <a:cubicBezTo>
                  <a:pt x="250349" y="278878"/>
                  <a:pt x="252905" y="282269"/>
                  <a:pt x="256660" y="282842"/>
                </a:cubicBezTo>
                <a:cubicBezTo>
                  <a:pt x="263388" y="283885"/>
                  <a:pt x="270638" y="283885"/>
                  <a:pt x="277366" y="282842"/>
                </a:cubicBezTo>
                <a:cubicBezTo>
                  <a:pt x="281121" y="282269"/>
                  <a:pt x="283677" y="278878"/>
                  <a:pt x="283677" y="275071"/>
                </a:cubicBezTo>
                <a:cubicBezTo>
                  <a:pt x="283677" y="261928"/>
                  <a:pt x="297655" y="253844"/>
                  <a:pt x="309025" y="260415"/>
                </a:cubicBezTo>
                <a:cubicBezTo>
                  <a:pt x="312310" y="262293"/>
                  <a:pt x="316535" y="261771"/>
                  <a:pt x="318934" y="258851"/>
                </a:cubicBezTo>
                <a:cubicBezTo>
                  <a:pt x="323315" y="253478"/>
                  <a:pt x="326810" y="247376"/>
                  <a:pt x="329313" y="240909"/>
                </a:cubicBezTo>
                <a:cubicBezTo>
                  <a:pt x="330669" y="237362"/>
                  <a:pt x="329053" y="233451"/>
                  <a:pt x="325767" y="231573"/>
                </a:cubicBezTo>
                <a:cubicBezTo>
                  <a:pt x="314345" y="225001"/>
                  <a:pt x="314345" y="208885"/>
                  <a:pt x="325767" y="202261"/>
                </a:cubicBezTo>
                <a:close/>
                <a:moveTo>
                  <a:pt x="246177" y="216969"/>
                </a:moveTo>
                <a:cubicBezTo>
                  <a:pt x="246177" y="205455"/>
                  <a:pt x="255525" y="196107"/>
                  <a:pt x="267039" y="196107"/>
                </a:cubicBezTo>
                <a:cubicBezTo>
                  <a:pt x="278553" y="196107"/>
                  <a:pt x="287901" y="205455"/>
                  <a:pt x="287901" y="216969"/>
                </a:cubicBezTo>
                <a:cubicBezTo>
                  <a:pt x="287901" y="228483"/>
                  <a:pt x="278553" y="237832"/>
                  <a:pt x="267039" y="237832"/>
                </a:cubicBezTo>
                <a:cubicBezTo>
                  <a:pt x="255525" y="237832"/>
                  <a:pt x="246177" y="228483"/>
                  <a:pt x="246177" y="216969"/>
                </a:cubicBezTo>
                <a:close/>
              </a:path>
            </a:pathLst>
          </a:custGeom>
          <a:solidFill>
            <a:schemeClr val="accent4"/>
          </a:solidFill>
        </p:spPr>
      </p:sp>
      <p:sp>
        <p:nvSpPr>
          <p:cNvPr id="9" name="Text 7"/>
          <p:cNvSpPr/>
          <p:nvPr/>
        </p:nvSpPr>
        <p:spPr>
          <a:xfrm>
            <a:off x="1768475" y="2084705"/>
            <a:ext cx="1747520" cy="3105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300" b="1" dirty="0">
                <a:solidFill>
                  <a:schemeClr val="tx1"/>
                </a:solidFill>
                <a:cs typeface="MiSans" pitchFamily="34" charset="-120"/>
              </a:rPr>
              <a:t>开源维护者</a:t>
            </a:r>
            <a:endParaRPr lang="en-US" sz="23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140460" y="2569845"/>
            <a:ext cx="2376170" cy="321310"/>
          </a:xfrm>
          <a:custGeom>
            <a:avLst/>
            <a:gdLst/>
            <a:ahLst/>
            <a:cxnLst/>
            <a:rect l="l" t="t" r="r" b="b"/>
            <a:pathLst>
              <a:path w="1980539" h="356052">
                <a:moveTo>
                  <a:pt x="89013" y="0"/>
                </a:moveTo>
                <a:lnTo>
                  <a:pt x="1891526" y="0"/>
                </a:lnTo>
                <a:cubicBezTo>
                  <a:pt x="1940654" y="0"/>
                  <a:pt x="1980539" y="39885"/>
                  <a:pt x="1980539" y="89013"/>
                </a:cubicBezTo>
                <a:lnTo>
                  <a:pt x="1980539" y="267039"/>
                </a:lnTo>
                <a:cubicBezTo>
                  <a:pt x="1980539" y="316167"/>
                  <a:pt x="1940654" y="356052"/>
                  <a:pt x="1891526" y="356052"/>
                </a:cubicBezTo>
                <a:lnTo>
                  <a:pt x="89013" y="356052"/>
                </a:lnTo>
                <a:cubicBezTo>
                  <a:pt x="39885" y="356052"/>
                  <a:pt x="0" y="316167"/>
                  <a:pt x="0" y="267039"/>
                </a:cubicBezTo>
                <a:lnTo>
                  <a:pt x="0" y="89013"/>
                </a:lnTo>
                <a:cubicBezTo>
                  <a:pt x="0" y="39885"/>
                  <a:pt x="39885" y="0"/>
                  <a:pt x="8901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</p:spPr>
      </p:sp>
      <p:sp>
        <p:nvSpPr>
          <p:cNvPr id="12" name="Text 10"/>
          <p:cNvSpPr/>
          <p:nvPr/>
        </p:nvSpPr>
        <p:spPr>
          <a:xfrm>
            <a:off x="1266190" y="2652395"/>
            <a:ext cx="1976120" cy="169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0000"/>
                </a:solidFill>
                <a:cs typeface="MiSans" pitchFamily="34" charset="-120"/>
              </a:rPr>
              <a:t>核心价值：指导治理行动</a:t>
            </a:r>
            <a:endParaRPr lang="en-US" sz="1400" b="1" dirty="0">
              <a:solidFill>
                <a:srgbClr val="FF0000"/>
              </a:solidFill>
              <a:cs typeface="MiSans" pitchFamily="34" charset="-120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172210" y="3198495"/>
            <a:ext cx="4319905" cy="2854960"/>
            <a:chOff x="1829" y="4659"/>
            <a:chExt cx="6788" cy="5349"/>
          </a:xfrm>
        </p:grpSpPr>
        <p:sp>
          <p:nvSpPr>
            <p:cNvPr id="13" name="Shape 11"/>
            <p:cNvSpPr/>
            <p:nvPr/>
          </p:nvSpPr>
          <p:spPr>
            <a:xfrm>
              <a:off x="1829" y="4659"/>
              <a:ext cx="6789" cy="1697"/>
            </a:xfrm>
            <a:custGeom>
              <a:avLst/>
              <a:gdLst/>
              <a:ahLst/>
              <a:cxnLst/>
              <a:rect l="l" t="t" r="r" b="b"/>
              <a:pathLst>
                <a:path w="4584170" h="1235055">
                  <a:moveTo>
                    <a:pt x="44507" y="0"/>
                  </a:moveTo>
                  <a:lnTo>
                    <a:pt x="4495159" y="0"/>
                  </a:lnTo>
                  <a:cubicBezTo>
                    <a:pt x="4544318" y="0"/>
                    <a:pt x="4584170" y="39851"/>
                    <a:pt x="4584170" y="89010"/>
                  </a:cubicBezTo>
                  <a:lnTo>
                    <a:pt x="4584170" y="1146045"/>
                  </a:lnTo>
                  <a:cubicBezTo>
                    <a:pt x="4584170" y="1195204"/>
                    <a:pt x="4544318" y="1235055"/>
                    <a:pt x="4495159" y="1235055"/>
                  </a:cubicBez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</p:spPr>
        </p:sp>
        <p:sp>
          <p:nvSpPr>
            <p:cNvPr id="14" name="Shape 12"/>
            <p:cNvSpPr/>
            <p:nvPr/>
          </p:nvSpPr>
          <p:spPr>
            <a:xfrm>
              <a:off x="1829" y="4659"/>
              <a:ext cx="66" cy="1697"/>
            </a:xfrm>
            <a:custGeom>
              <a:avLst/>
              <a:gdLst/>
              <a:ahLst/>
              <a:cxnLst/>
              <a:rect l="l" t="t" r="r" b="b"/>
              <a:pathLst>
                <a:path w="44507" h="1235055">
                  <a:moveTo>
                    <a:pt x="44507" y="0"/>
                  </a:moveTo>
                  <a:lnTo>
                    <a:pt x="44507" y="0"/>
                  </a:lnTo>
                  <a:lnTo>
                    <a:pt x="44507" y="1235055"/>
                  </a:ln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3"/>
            </a:solidFill>
          </p:spPr>
        </p:sp>
        <p:sp>
          <p:nvSpPr>
            <p:cNvPr id="15" name="Text 13"/>
            <p:cNvSpPr/>
            <p:nvPr/>
          </p:nvSpPr>
          <p:spPr>
            <a:xfrm>
              <a:off x="2060" y="5037"/>
              <a:ext cx="6508" cy="42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75" b="1" dirty="0">
                  <a:solidFill>
                    <a:schemeClr val="accent1"/>
                  </a:solidFill>
                  <a:cs typeface="MiSans" pitchFamily="34" charset="-120"/>
                </a:rPr>
                <a:t>痛点</a:t>
              </a:r>
              <a:endParaRPr lang="en-US" sz="157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2060" y="5588"/>
              <a:ext cx="6492" cy="3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400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治理效率低、贡献者流失、风险难识别</a:t>
              </a:r>
              <a:endParaRPr lang="en-US" sz="14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1829" y="6486"/>
              <a:ext cx="6789" cy="1697"/>
            </a:xfrm>
            <a:custGeom>
              <a:avLst/>
              <a:gdLst/>
              <a:ahLst/>
              <a:cxnLst/>
              <a:rect l="l" t="t" r="r" b="b"/>
              <a:pathLst>
                <a:path w="4584170" h="1235055">
                  <a:moveTo>
                    <a:pt x="44507" y="0"/>
                  </a:moveTo>
                  <a:lnTo>
                    <a:pt x="4495159" y="0"/>
                  </a:lnTo>
                  <a:cubicBezTo>
                    <a:pt x="4544318" y="0"/>
                    <a:pt x="4584170" y="39851"/>
                    <a:pt x="4584170" y="89010"/>
                  </a:cubicBezTo>
                  <a:lnTo>
                    <a:pt x="4584170" y="1146045"/>
                  </a:lnTo>
                  <a:cubicBezTo>
                    <a:pt x="4584170" y="1195204"/>
                    <a:pt x="4544318" y="1235055"/>
                    <a:pt x="4495159" y="1235055"/>
                  </a:cubicBez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</p:spPr>
        </p:sp>
        <p:sp>
          <p:nvSpPr>
            <p:cNvPr id="18" name="Shape 16"/>
            <p:cNvSpPr/>
            <p:nvPr/>
          </p:nvSpPr>
          <p:spPr>
            <a:xfrm>
              <a:off x="1829" y="6486"/>
              <a:ext cx="66" cy="1697"/>
            </a:xfrm>
            <a:custGeom>
              <a:avLst/>
              <a:gdLst/>
              <a:ahLst/>
              <a:cxnLst/>
              <a:rect l="l" t="t" r="r" b="b"/>
              <a:pathLst>
                <a:path w="44507" h="1235055">
                  <a:moveTo>
                    <a:pt x="44507" y="0"/>
                  </a:moveTo>
                  <a:lnTo>
                    <a:pt x="44507" y="0"/>
                  </a:lnTo>
                  <a:lnTo>
                    <a:pt x="44507" y="1235055"/>
                  </a:ln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1"/>
            </a:solidFill>
          </p:spPr>
        </p:sp>
        <p:sp>
          <p:nvSpPr>
            <p:cNvPr id="19" name="Text 17"/>
            <p:cNvSpPr/>
            <p:nvPr/>
          </p:nvSpPr>
          <p:spPr>
            <a:xfrm>
              <a:off x="2060" y="6864"/>
              <a:ext cx="6508" cy="42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75" b="1" dirty="0">
                  <a:solidFill>
                    <a:schemeClr val="accent1"/>
                  </a:solidFill>
                  <a:cs typeface="MiSans" pitchFamily="34" charset="-120"/>
                </a:rPr>
                <a:t>动作</a:t>
              </a:r>
              <a:endParaRPr lang="en-US" sz="157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2060" y="7414"/>
              <a:ext cx="6492" cy="3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400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追踪趋势、识别风险、对比同类项目</a:t>
              </a:r>
              <a:endParaRPr lang="en-US" sz="14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1829" y="8312"/>
              <a:ext cx="6789" cy="1697"/>
            </a:xfrm>
            <a:custGeom>
              <a:avLst/>
              <a:gdLst/>
              <a:ahLst/>
              <a:cxnLst/>
              <a:rect l="l" t="t" r="r" b="b"/>
              <a:pathLst>
                <a:path w="4584170" h="1235055">
                  <a:moveTo>
                    <a:pt x="44507" y="0"/>
                  </a:moveTo>
                  <a:lnTo>
                    <a:pt x="4495159" y="0"/>
                  </a:lnTo>
                  <a:cubicBezTo>
                    <a:pt x="4544318" y="0"/>
                    <a:pt x="4584170" y="39851"/>
                    <a:pt x="4584170" y="89010"/>
                  </a:cubicBezTo>
                  <a:lnTo>
                    <a:pt x="4584170" y="1146045"/>
                  </a:lnTo>
                  <a:cubicBezTo>
                    <a:pt x="4584170" y="1195204"/>
                    <a:pt x="4544318" y="1235055"/>
                    <a:pt x="4495159" y="1235055"/>
                  </a:cubicBez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</p:spPr>
        </p:sp>
        <p:sp>
          <p:nvSpPr>
            <p:cNvPr id="22" name="Shape 20"/>
            <p:cNvSpPr/>
            <p:nvPr/>
          </p:nvSpPr>
          <p:spPr>
            <a:xfrm>
              <a:off x="1829" y="8312"/>
              <a:ext cx="66" cy="1697"/>
            </a:xfrm>
            <a:custGeom>
              <a:avLst/>
              <a:gdLst/>
              <a:ahLst/>
              <a:cxnLst/>
              <a:rect l="l" t="t" r="r" b="b"/>
              <a:pathLst>
                <a:path w="44507" h="1235055">
                  <a:moveTo>
                    <a:pt x="44507" y="0"/>
                  </a:moveTo>
                  <a:lnTo>
                    <a:pt x="44507" y="0"/>
                  </a:lnTo>
                  <a:lnTo>
                    <a:pt x="44507" y="1235055"/>
                  </a:ln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4"/>
            </a:solidFill>
          </p:spPr>
        </p:sp>
        <p:sp>
          <p:nvSpPr>
            <p:cNvPr id="23" name="Text 21"/>
            <p:cNvSpPr/>
            <p:nvPr/>
          </p:nvSpPr>
          <p:spPr>
            <a:xfrm>
              <a:off x="2060" y="8690"/>
              <a:ext cx="6508" cy="42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75" b="1" dirty="0">
                  <a:solidFill>
                    <a:schemeClr val="accent1"/>
                  </a:solidFill>
                  <a:cs typeface="MiSans" pitchFamily="34" charset="-120"/>
                </a:rPr>
                <a:t>收益</a:t>
              </a:r>
              <a:endParaRPr lang="en-US" sz="157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2060" y="9241"/>
              <a:ext cx="6492" cy="3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400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用数据驱动治理决策，提升社区健康度</a:t>
              </a:r>
              <a:endParaRPr lang="en-US" sz="14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</p:grpSp>
      <p:sp>
        <p:nvSpPr>
          <p:cNvPr id="25" name="Shape 23"/>
          <p:cNvSpPr/>
          <p:nvPr/>
        </p:nvSpPr>
        <p:spPr>
          <a:xfrm>
            <a:off x="5836285" y="1783715"/>
            <a:ext cx="4687570" cy="4737735"/>
          </a:xfrm>
          <a:custGeom>
            <a:avLst/>
            <a:gdLst/>
            <a:ahLst/>
            <a:cxnLst/>
            <a:rect l="l" t="t" r="r" b="b"/>
            <a:pathLst>
              <a:path w="4984728" h="5429793">
                <a:moveTo>
                  <a:pt x="133541" y="0"/>
                </a:moveTo>
                <a:lnTo>
                  <a:pt x="4851187" y="0"/>
                </a:lnTo>
                <a:cubicBezTo>
                  <a:pt x="4924940" y="0"/>
                  <a:pt x="4984728" y="59788"/>
                  <a:pt x="4984728" y="133541"/>
                </a:cubicBezTo>
                <a:lnTo>
                  <a:pt x="4984728" y="5296252"/>
                </a:lnTo>
                <a:cubicBezTo>
                  <a:pt x="4984728" y="5370005"/>
                  <a:pt x="4924940" y="5429793"/>
                  <a:pt x="4851187" y="5429793"/>
                </a:cubicBezTo>
                <a:lnTo>
                  <a:pt x="133541" y="5429793"/>
                </a:lnTo>
                <a:cubicBezTo>
                  <a:pt x="59788" y="5429793"/>
                  <a:pt x="0" y="5370005"/>
                  <a:pt x="0" y="5296252"/>
                </a:cubicBezTo>
                <a:lnTo>
                  <a:pt x="0" y="133541"/>
                </a:lnTo>
                <a:cubicBezTo>
                  <a:pt x="0" y="59838"/>
                  <a:pt x="59838" y="0"/>
                  <a:pt x="13354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alpha val="5000"/>
                </a:schemeClr>
              </a:gs>
            </a:gsLst>
            <a:lin ang="2700000" scaled="1"/>
          </a:gradFill>
          <a:ln w="25400">
            <a:solidFill>
              <a:schemeClr val="accent3">
                <a:alpha val="50196"/>
              </a:scheme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014085" y="1967865"/>
            <a:ext cx="502285" cy="466090"/>
          </a:xfrm>
          <a:custGeom>
            <a:avLst/>
            <a:gdLst/>
            <a:ahLst/>
            <a:cxnLst/>
            <a:rect l="l" t="t" r="r" b="b"/>
            <a:pathLst>
              <a:path w="534078" h="534078">
                <a:moveTo>
                  <a:pt x="89015" y="0"/>
                </a:moveTo>
                <a:lnTo>
                  <a:pt x="445063" y="0"/>
                </a:lnTo>
                <a:cubicBezTo>
                  <a:pt x="494225" y="0"/>
                  <a:pt x="534078" y="39853"/>
                  <a:pt x="534078" y="89015"/>
                </a:cubicBezTo>
                <a:lnTo>
                  <a:pt x="534078" y="445063"/>
                </a:lnTo>
                <a:cubicBezTo>
                  <a:pt x="534078" y="494225"/>
                  <a:pt x="494225" y="534078"/>
                  <a:pt x="445063" y="534078"/>
                </a:cubicBezTo>
                <a:lnTo>
                  <a:pt x="89015" y="534078"/>
                </a:lnTo>
                <a:cubicBezTo>
                  <a:pt x="39853" y="534078"/>
                  <a:pt x="0" y="494225"/>
                  <a:pt x="0" y="445063"/>
                </a:cubicBezTo>
                <a:lnTo>
                  <a:pt x="0" y="89015"/>
                </a:lnTo>
                <a:cubicBezTo>
                  <a:pt x="0" y="39853"/>
                  <a:pt x="39853" y="0"/>
                  <a:pt x="89015" y="0"/>
                </a:cubicBezTo>
                <a:close/>
              </a:path>
            </a:pathLst>
          </a:custGeom>
          <a:solidFill>
            <a:schemeClr val="accent3">
              <a:alpha val="30196"/>
            </a:schemeClr>
          </a:solidFill>
        </p:spPr>
      </p:sp>
      <p:sp>
        <p:nvSpPr>
          <p:cNvPr id="27" name="Shape 25"/>
          <p:cNvSpPr/>
          <p:nvPr/>
        </p:nvSpPr>
        <p:spPr>
          <a:xfrm>
            <a:off x="6170930" y="2084705"/>
            <a:ext cx="188595" cy="233045"/>
          </a:xfrm>
          <a:custGeom>
            <a:avLst/>
            <a:gdLst/>
            <a:ahLst/>
            <a:cxnLst/>
            <a:rect l="l" t="t" r="r" b="b"/>
            <a:pathLst>
              <a:path w="200279" h="267039">
                <a:moveTo>
                  <a:pt x="33380" y="0"/>
                </a:moveTo>
                <a:cubicBezTo>
                  <a:pt x="14969" y="0"/>
                  <a:pt x="0" y="14969"/>
                  <a:pt x="0" y="33380"/>
                </a:cubicBezTo>
                <a:lnTo>
                  <a:pt x="0" y="233659"/>
                </a:lnTo>
                <a:cubicBezTo>
                  <a:pt x="0" y="252070"/>
                  <a:pt x="14969" y="267039"/>
                  <a:pt x="33380" y="267039"/>
                </a:cubicBezTo>
                <a:lnTo>
                  <a:pt x="166899" y="267039"/>
                </a:lnTo>
                <a:cubicBezTo>
                  <a:pt x="185310" y="267039"/>
                  <a:pt x="200279" y="252070"/>
                  <a:pt x="200279" y="233659"/>
                </a:cubicBezTo>
                <a:lnTo>
                  <a:pt x="200279" y="33380"/>
                </a:lnTo>
                <a:cubicBezTo>
                  <a:pt x="200279" y="14969"/>
                  <a:pt x="185310" y="0"/>
                  <a:pt x="166899" y="0"/>
                </a:cubicBezTo>
                <a:lnTo>
                  <a:pt x="33380" y="0"/>
                </a:lnTo>
                <a:close/>
                <a:moveTo>
                  <a:pt x="91795" y="183589"/>
                </a:moveTo>
                <a:lnTo>
                  <a:pt x="108485" y="183589"/>
                </a:lnTo>
                <a:cubicBezTo>
                  <a:pt x="117716" y="183589"/>
                  <a:pt x="125175" y="191048"/>
                  <a:pt x="125175" y="200279"/>
                </a:cubicBezTo>
                <a:lnTo>
                  <a:pt x="125175" y="242004"/>
                </a:lnTo>
                <a:lnTo>
                  <a:pt x="75105" y="242004"/>
                </a:lnTo>
                <a:lnTo>
                  <a:pt x="75105" y="200279"/>
                </a:lnTo>
                <a:cubicBezTo>
                  <a:pt x="75105" y="191048"/>
                  <a:pt x="82563" y="183589"/>
                  <a:pt x="91795" y="183589"/>
                </a:cubicBezTo>
                <a:close/>
                <a:moveTo>
                  <a:pt x="50070" y="58415"/>
                </a:moveTo>
                <a:cubicBezTo>
                  <a:pt x="50070" y="53825"/>
                  <a:pt x="53825" y="50070"/>
                  <a:pt x="58415" y="50070"/>
                </a:cubicBezTo>
                <a:lnTo>
                  <a:pt x="75105" y="50070"/>
                </a:lnTo>
                <a:cubicBezTo>
                  <a:pt x="79694" y="50070"/>
                  <a:pt x="83450" y="53825"/>
                  <a:pt x="83450" y="58415"/>
                </a:cubicBezTo>
                <a:lnTo>
                  <a:pt x="83450" y="75105"/>
                </a:lnTo>
                <a:cubicBezTo>
                  <a:pt x="83450" y="79694"/>
                  <a:pt x="79694" y="83450"/>
                  <a:pt x="75105" y="83450"/>
                </a:cubicBezTo>
                <a:lnTo>
                  <a:pt x="58415" y="83450"/>
                </a:lnTo>
                <a:cubicBezTo>
                  <a:pt x="53825" y="83450"/>
                  <a:pt x="50070" y="79694"/>
                  <a:pt x="50070" y="75105"/>
                </a:cubicBezTo>
                <a:lnTo>
                  <a:pt x="50070" y="58415"/>
                </a:lnTo>
                <a:close/>
                <a:moveTo>
                  <a:pt x="125175" y="50070"/>
                </a:moveTo>
                <a:lnTo>
                  <a:pt x="141864" y="50070"/>
                </a:lnTo>
                <a:cubicBezTo>
                  <a:pt x="146454" y="50070"/>
                  <a:pt x="150209" y="53825"/>
                  <a:pt x="150209" y="58415"/>
                </a:cubicBezTo>
                <a:lnTo>
                  <a:pt x="150209" y="75105"/>
                </a:lnTo>
                <a:cubicBezTo>
                  <a:pt x="150209" y="79694"/>
                  <a:pt x="146454" y="83450"/>
                  <a:pt x="141864" y="83450"/>
                </a:cubicBezTo>
                <a:lnTo>
                  <a:pt x="125175" y="83450"/>
                </a:lnTo>
                <a:cubicBezTo>
                  <a:pt x="120585" y="83450"/>
                  <a:pt x="116830" y="79694"/>
                  <a:pt x="116830" y="75105"/>
                </a:cubicBezTo>
                <a:lnTo>
                  <a:pt x="116830" y="58415"/>
                </a:lnTo>
                <a:cubicBezTo>
                  <a:pt x="116830" y="53825"/>
                  <a:pt x="120585" y="50070"/>
                  <a:pt x="125175" y="50070"/>
                </a:cubicBezTo>
                <a:close/>
                <a:moveTo>
                  <a:pt x="50070" y="125175"/>
                </a:moveTo>
                <a:cubicBezTo>
                  <a:pt x="50070" y="120585"/>
                  <a:pt x="53825" y="116830"/>
                  <a:pt x="58415" y="116830"/>
                </a:cubicBezTo>
                <a:lnTo>
                  <a:pt x="75105" y="116830"/>
                </a:lnTo>
                <a:cubicBezTo>
                  <a:pt x="79694" y="116830"/>
                  <a:pt x="83450" y="120585"/>
                  <a:pt x="83450" y="125175"/>
                </a:cubicBezTo>
                <a:lnTo>
                  <a:pt x="83450" y="141864"/>
                </a:lnTo>
                <a:cubicBezTo>
                  <a:pt x="83450" y="146454"/>
                  <a:pt x="79694" y="150209"/>
                  <a:pt x="75105" y="150209"/>
                </a:cubicBezTo>
                <a:lnTo>
                  <a:pt x="58415" y="150209"/>
                </a:lnTo>
                <a:cubicBezTo>
                  <a:pt x="53825" y="150209"/>
                  <a:pt x="50070" y="146454"/>
                  <a:pt x="50070" y="141864"/>
                </a:cubicBezTo>
                <a:lnTo>
                  <a:pt x="50070" y="125175"/>
                </a:lnTo>
                <a:close/>
                <a:moveTo>
                  <a:pt x="125175" y="116830"/>
                </a:moveTo>
                <a:lnTo>
                  <a:pt x="141864" y="116830"/>
                </a:lnTo>
                <a:cubicBezTo>
                  <a:pt x="146454" y="116830"/>
                  <a:pt x="150209" y="120585"/>
                  <a:pt x="150209" y="125175"/>
                </a:cubicBezTo>
                <a:lnTo>
                  <a:pt x="150209" y="141864"/>
                </a:lnTo>
                <a:cubicBezTo>
                  <a:pt x="150209" y="146454"/>
                  <a:pt x="146454" y="150209"/>
                  <a:pt x="141864" y="150209"/>
                </a:cubicBezTo>
                <a:lnTo>
                  <a:pt x="125175" y="150209"/>
                </a:lnTo>
                <a:cubicBezTo>
                  <a:pt x="120585" y="150209"/>
                  <a:pt x="116830" y="146454"/>
                  <a:pt x="116830" y="141864"/>
                </a:cubicBezTo>
                <a:lnTo>
                  <a:pt x="116830" y="125175"/>
                </a:lnTo>
                <a:cubicBezTo>
                  <a:pt x="116830" y="120585"/>
                  <a:pt x="120585" y="116830"/>
                  <a:pt x="125175" y="116830"/>
                </a:cubicBezTo>
                <a:close/>
              </a:path>
            </a:pathLst>
          </a:custGeom>
          <a:solidFill>
            <a:schemeClr val="accent4"/>
          </a:solidFill>
        </p:spPr>
      </p:sp>
      <p:sp>
        <p:nvSpPr>
          <p:cNvPr id="28" name="Text 26"/>
          <p:cNvSpPr/>
          <p:nvPr/>
        </p:nvSpPr>
        <p:spPr>
          <a:xfrm>
            <a:off x="6588760" y="2084705"/>
            <a:ext cx="1569720" cy="3105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300" b="1" dirty="0">
                <a:solidFill>
                  <a:schemeClr val="tx1"/>
                </a:solidFill>
                <a:cs typeface="MiSans" pitchFamily="34" charset="-120"/>
              </a:rPr>
              <a:t>企业/团队</a:t>
            </a:r>
            <a:endParaRPr lang="en-US" sz="23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41465" y="2259330"/>
            <a:ext cx="1517015" cy="194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225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014085" y="2569845"/>
            <a:ext cx="2826385" cy="310515"/>
          </a:xfrm>
          <a:custGeom>
            <a:avLst/>
            <a:gdLst/>
            <a:ahLst/>
            <a:cxnLst/>
            <a:rect l="l" t="t" r="r" b="b"/>
            <a:pathLst>
              <a:path w="1980539" h="356052">
                <a:moveTo>
                  <a:pt x="89013" y="0"/>
                </a:moveTo>
                <a:lnTo>
                  <a:pt x="1891526" y="0"/>
                </a:lnTo>
                <a:cubicBezTo>
                  <a:pt x="1940654" y="0"/>
                  <a:pt x="1980539" y="39885"/>
                  <a:pt x="1980539" y="89013"/>
                </a:cubicBezTo>
                <a:lnTo>
                  <a:pt x="1980539" y="267039"/>
                </a:lnTo>
                <a:cubicBezTo>
                  <a:pt x="1980539" y="316167"/>
                  <a:pt x="1940654" y="356052"/>
                  <a:pt x="1891526" y="356052"/>
                </a:cubicBezTo>
                <a:lnTo>
                  <a:pt x="89013" y="356052"/>
                </a:lnTo>
                <a:cubicBezTo>
                  <a:pt x="39885" y="356052"/>
                  <a:pt x="0" y="316167"/>
                  <a:pt x="0" y="267039"/>
                </a:cubicBezTo>
                <a:lnTo>
                  <a:pt x="0" y="89013"/>
                </a:lnTo>
                <a:cubicBezTo>
                  <a:pt x="0" y="39885"/>
                  <a:pt x="39885" y="0"/>
                  <a:pt x="8901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</p:spPr>
      </p:sp>
      <p:sp>
        <p:nvSpPr>
          <p:cNvPr id="31" name="Text 29"/>
          <p:cNvSpPr/>
          <p:nvPr/>
        </p:nvSpPr>
        <p:spPr>
          <a:xfrm>
            <a:off x="6139180" y="2641600"/>
            <a:ext cx="2202180" cy="1809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0000"/>
                </a:solidFill>
                <a:cs typeface="MiSans" pitchFamily="34" charset="-120"/>
              </a:rPr>
              <a:t>核心价值：快速决策支持</a:t>
            </a:r>
            <a:endParaRPr lang="en-US" sz="1400" b="1" dirty="0">
              <a:solidFill>
                <a:srgbClr val="FF0000"/>
              </a:solidFill>
              <a:cs typeface="MiSans" pitchFamily="34" charset="-12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10709275" y="1783715"/>
            <a:ext cx="4687570" cy="4737735"/>
          </a:xfrm>
          <a:custGeom>
            <a:avLst/>
            <a:gdLst/>
            <a:ahLst/>
            <a:cxnLst/>
            <a:rect l="l" t="t" r="r" b="b"/>
            <a:pathLst>
              <a:path w="4984728" h="5429793">
                <a:moveTo>
                  <a:pt x="133541" y="0"/>
                </a:moveTo>
                <a:lnTo>
                  <a:pt x="4851187" y="0"/>
                </a:lnTo>
                <a:cubicBezTo>
                  <a:pt x="4924940" y="0"/>
                  <a:pt x="4984728" y="59788"/>
                  <a:pt x="4984728" y="133541"/>
                </a:cubicBezTo>
                <a:lnTo>
                  <a:pt x="4984728" y="5296252"/>
                </a:lnTo>
                <a:cubicBezTo>
                  <a:pt x="4984728" y="5370005"/>
                  <a:pt x="4924940" y="5429793"/>
                  <a:pt x="4851187" y="5429793"/>
                </a:cubicBezTo>
                <a:lnTo>
                  <a:pt x="133541" y="5429793"/>
                </a:lnTo>
                <a:cubicBezTo>
                  <a:pt x="59788" y="5429793"/>
                  <a:pt x="0" y="5370005"/>
                  <a:pt x="0" y="5296252"/>
                </a:cubicBezTo>
                <a:lnTo>
                  <a:pt x="0" y="133541"/>
                </a:lnTo>
                <a:cubicBezTo>
                  <a:pt x="0" y="59838"/>
                  <a:pt x="59838" y="0"/>
                  <a:pt x="13354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1"/>
          </a:gradFill>
          <a:ln w="25400">
            <a:solidFill>
              <a:schemeClr val="accent1">
                <a:alpha val="40000"/>
              </a:scheme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10887075" y="1967865"/>
            <a:ext cx="502285" cy="466090"/>
          </a:xfrm>
          <a:custGeom>
            <a:avLst/>
            <a:gdLst/>
            <a:ahLst/>
            <a:cxnLst/>
            <a:rect l="l" t="t" r="r" b="b"/>
            <a:pathLst>
              <a:path w="534078" h="534078">
                <a:moveTo>
                  <a:pt x="89015" y="0"/>
                </a:moveTo>
                <a:lnTo>
                  <a:pt x="445063" y="0"/>
                </a:lnTo>
                <a:cubicBezTo>
                  <a:pt x="494225" y="0"/>
                  <a:pt x="534078" y="39853"/>
                  <a:pt x="534078" y="89015"/>
                </a:cubicBezTo>
                <a:lnTo>
                  <a:pt x="534078" y="445063"/>
                </a:lnTo>
                <a:cubicBezTo>
                  <a:pt x="534078" y="494225"/>
                  <a:pt x="494225" y="534078"/>
                  <a:pt x="445063" y="534078"/>
                </a:cubicBezTo>
                <a:lnTo>
                  <a:pt x="89015" y="534078"/>
                </a:lnTo>
                <a:cubicBezTo>
                  <a:pt x="39853" y="534078"/>
                  <a:pt x="0" y="494225"/>
                  <a:pt x="0" y="445063"/>
                </a:cubicBezTo>
                <a:lnTo>
                  <a:pt x="0" y="89015"/>
                </a:lnTo>
                <a:cubicBezTo>
                  <a:pt x="0" y="39853"/>
                  <a:pt x="39853" y="0"/>
                  <a:pt x="89015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</p:spPr>
      </p:sp>
      <p:sp>
        <p:nvSpPr>
          <p:cNvPr id="46" name="Shape 44"/>
          <p:cNvSpPr/>
          <p:nvPr/>
        </p:nvSpPr>
        <p:spPr>
          <a:xfrm>
            <a:off x="10996930" y="2084705"/>
            <a:ext cx="282575" cy="233045"/>
          </a:xfrm>
          <a:custGeom>
            <a:avLst/>
            <a:gdLst/>
            <a:ahLst/>
            <a:cxnLst/>
            <a:rect l="l" t="t" r="r" b="b"/>
            <a:pathLst>
              <a:path w="300419" h="267039">
                <a:moveTo>
                  <a:pt x="25035" y="102122"/>
                </a:moveTo>
                <a:lnTo>
                  <a:pt x="134145" y="147028"/>
                </a:lnTo>
                <a:cubicBezTo>
                  <a:pt x="139257" y="149114"/>
                  <a:pt x="144681" y="150209"/>
                  <a:pt x="150209" y="150209"/>
                </a:cubicBezTo>
                <a:cubicBezTo>
                  <a:pt x="155738" y="150209"/>
                  <a:pt x="161162" y="149114"/>
                  <a:pt x="166274" y="147028"/>
                </a:cubicBezTo>
                <a:lnTo>
                  <a:pt x="292700" y="94976"/>
                </a:lnTo>
                <a:cubicBezTo>
                  <a:pt x="297394" y="93046"/>
                  <a:pt x="300419" y="88509"/>
                  <a:pt x="300419" y="83450"/>
                </a:cubicBezTo>
                <a:cubicBezTo>
                  <a:pt x="300419" y="78391"/>
                  <a:pt x="297394" y="73853"/>
                  <a:pt x="292700" y="71923"/>
                </a:cubicBezTo>
                <a:lnTo>
                  <a:pt x="166274" y="19871"/>
                </a:lnTo>
                <a:cubicBezTo>
                  <a:pt x="161162" y="17785"/>
                  <a:pt x="155738" y="16690"/>
                  <a:pt x="150209" y="16690"/>
                </a:cubicBezTo>
                <a:cubicBezTo>
                  <a:pt x="144681" y="16690"/>
                  <a:pt x="139257" y="17785"/>
                  <a:pt x="134145" y="19871"/>
                </a:cubicBezTo>
                <a:lnTo>
                  <a:pt x="7719" y="71923"/>
                </a:lnTo>
                <a:cubicBezTo>
                  <a:pt x="3025" y="73853"/>
                  <a:pt x="0" y="78391"/>
                  <a:pt x="0" y="83450"/>
                </a:cubicBezTo>
                <a:lnTo>
                  <a:pt x="0" y="237832"/>
                </a:lnTo>
                <a:cubicBezTo>
                  <a:pt x="0" y="244768"/>
                  <a:pt x="5581" y="250349"/>
                  <a:pt x="12517" y="250349"/>
                </a:cubicBezTo>
                <a:cubicBezTo>
                  <a:pt x="19454" y="250349"/>
                  <a:pt x="25035" y="244768"/>
                  <a:pt x="25035" y="237832"/>
                </a:cubicBezTo>
                <a:lnTo>
                  <a:pt x="25035" y="102122"/>
                </a:lnTo>
                <a:close/>
                <a:moveTo>
                  <a:pt x="50070" y="139517"/>
                </a:moveTo>
                <a:lnTo>
                  <a:pt x="50070" y="200279"/>
                </a:lnTo>
                <a:cubicBezTo>
                  <a:pt x="50070" y="227922"/>
                  <a:pt x="94924" y="250349"/>
                  <a:pt x="150209" y="250349"/>
                </a:cubicBezTo>
                <a:cubicBezTo>
                  <a:pt x="205495" y="250349"/>
                  <a:pt x="250349" y="227922"/>
                  <a:pt x="250349" y="200279"/>
                </a:cubicBezTo>
                <a:lnTo>
                  <a:pt x="250349" y="139465"/>
                </a:lnTo>
                <a:lnTo>
                  <a:pt x="175818" y="170185"/>
                </a:lnTo>
                <a:cubicBezTo>
                  <a:pt x="167682" y="173523"/>
                  <a:pt x="159024" y="175244"/>
                  <a:pt x="150209" y="175244"/>
                </a:cubicBezTo>
                <a:cubicBezTo>
                  <a:pt x="141395" y="175244"/>
                  <a:pt x="132737" y="173523"/>
                  <a:pt x="124601" y="170185"/>
                </a:cubicBezTo>
                <a:lnTo>
                  <a:pt x="50070" y="139465"/>
                </a:lnTo>
                <a:close/>
              </a:path>
            </a:pathLst>
          </a:custGeom>
          <a:solidFill>
            <a:schemeClr val="accent4"/>
          </a:solidFill>
        </p:spPr>
      </p:sp>
      <p:sp>
        <p:nvSpPr>
          <p:cNvPr id="47" name="Text 45"/>
          <p:cNvSpPr/>
          <p:nvPr/>
        </p:nvSpPr>
        <p:spPr>
          <a:xfrm>
            <a:off x="11515090" y="2084705"/>
            <a:ext cx="1454150" cy="3105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300" b="1" dirty="0">
                <a:solidFill>
                  <a:schemeClr val="tx1"/>
                </a:solidFill>
                <a:cs typeface="MiSans" pitchFamily="34" charset="-120"/>
              </a:rPr>
              <a:t>高校/研究</a:t>
            </a:r>
            <a:endParaRPr lang="en-US" sz="23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10887075" y="2569845"/>
            <a:ext cx="2735580" cy="310515"/>
          </a:xfrm>
          <a:custGeom>
            <a:avLst/>
            <a:gdLst/>
            <a:ahLst/>
            <a:cxnLst/>
            <a:rect l="l" t="t" r="r" b="b"/>
            <a:pathLst>
              <a:path w="1824767" h="356052">
                <a:moveTo>
                  <a:pt x="89013" y="0"/>
                </a:moveTo>
                <a:lnTo>
                  <a:pt x="1735754" y="0"/>
                </a:lnTo>
                <a:cubicBezTo>
                  <a:pt x="1784881" y="0"/>
                  <a:pt x="1824767" y="39885"/>
                  <a:pt x="1824767" y="89013"/>
                </a:cubicBezTo>
                <a:lnTo>
                  <a:pt x="1824767" y="267039"/>
                </a:lnTo>
                <a:cubicBezTo>
                  <a:pt x="1824767" y="316167"/>
                  <a:pt x="1784881" y="356052"/>
                  <a:pt x="1735754" y="356052"/>
                </a:cubicBezTo>
                <a:lnTo>
                  <a:pt x="89013" y="356052"/>
                </a:lnTo>
                <a:cubicBezTo>
                  <a:pt x="39885" y="356052"/>
                  <a:pt x="0" y="316167"/>
                  <a:pt x="0" y="267039"/>
                </a:cubicBezTo>
                <a:lnTo>
                  <a:pt x="0" y="89013"/>
                </a:lnTo>
                <a:cubicBezTo>
                  <a:pt x="0" y="39885"/>
                  <a:pt x="39885" y="0"/>
                  <a:pt x="8901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</p:spPr>
      </p:sp>
      <p:sp>
        <p:nvSpPr>
          <p:cNvPr id="50" name="Text 48"/>
          <p:cNvSpPr/>
          <p:nvPr/>
        </p:nvSpPr>
        <p:spPr>
          <a:xfrm>
            <a:off x="11181715" y="2641600"/>
            <a:ext cx="1955800" cy="1911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F0000"/>
                </a:solidFill>
                <a:cs typeface="MiSans" pitchFamily="34" charset="-120"/>
              </a:rPr>
              <a:t>核心价值：可复现研究</a:t>
            </a:r>
            <a:endParaRPr lang="en-US" sz="1400" b="1" dirty="0">
              <a:solidFill>
                <a:srgbClr val="FF0000"/>
              </a:solidFill>
              <a:cs typeface="MiSans" pitchFamily="34" charset="-120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066155" y="3113405"/>
            <a:ext cx="9177020" cy="2937510"/>
            <a:chOff x="9504" y="4659"/>
            <a:chExt cx="14462" cy="5349"/>
          </a:xfrm>
        </p:grpSpPr>
        <p:sp>
          <p:nvSpPr>
            <p:cNvPr id="32" name="Shape 30"/>
            <p:cNvSpPr/>
            <p:nvPr/>
          </p:nvSpPr>
          <p:spPr>
            <a:xfrm>
              <a:off x="9504" y="4659"/>
              <a:ext cx="6789" cy="1697"/>
            </a:xfrm>
            <a:custGeom>
              <a:avLst/>
              <a:gdLst/>
              <a:ahLst/>
              <a:cxnLst/>
              <a:rect l="l" t="t" r="r" b="b"/>
              <a:pathLst>
                <a:path w="4584170" h="1235055">
                  <a:moveTo>
                    <a:pt x="44507" y="0"/>
                  </a:moveTo>
                  <a:lnTo>
                    <a:pt x="4495159" y="0"/>
                  </a:lnTo>
                  <a:cubicBezTo>
                    <a:pt x="4544318" y="0"/>
                    <a:pt x="4584170" y="39851"/>
                    <a:pt x="4584170" y="89010"/>
                  </a:cubicBezTo>
                  <a:lnTo>
                    <a:pt x="4584170" y="1146045"/>
                  </a:lnTo>
                  <a:cubicBezTo>
                    <a:pt x="4584170" y="1195204"/>
                    <a:pt x="4544318" y="1235055"/>
                    <a:pt x="4495159" y="1235055"/>
                  </a:cubicBez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</p:spPr>
        </p:sp>
        <p:sp>
          <p:nvSpPr>
            <p:cNvPr id="33" name="Shape 31"/>
            <p:cNvSpPr/>
            <p:nvPr/>
          </p:nvSpPr>
          <p:spPr>
            <a:xfrm>
              <a:off x="9504" y="4659"/>
              <a:ext cx="66" cy="1697"/>
            </a:xfrm>
            <a:custGeom>
              <a:avLst/>
              <a:gdLst/>
              <a:ahLst/>
              <a:cxnLst/>
              <a:rect l="l" t="t" r="r" b="b"/>
              <a:pathLst>
                <a:path w="44507" h="1235055">
                  <a:moveTo>
                    <a:pt x="44507" y="0"/>
                  </a:moveTo>
                  <a:lnTo>
                    <a:pt x="44507" y="0"/>
                  </a:lnTo>
                  <a:lnTo>
                    <a:pt x="44507" y="1235055"/>
                  </a:ln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3"/>
            </a:solidFill>
          </p:spPr>
        </p:sp>
        <p:sp>
          <p:nvSpPr>
            <p:cNvPr id="34" name="Text 32"/>
            <p:cNvSpPr/>
            <p:nvPr/>
          </p:nvSpPr>
          <p:spPr>
            <a:xfrm>
              <a:off x="9734" y="5037"/>
              <a:ext cx="6508" cy="42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75" b="1" dirty="0">
                  <a:solidFill>
                    <a:schemeClr val="accent1"/>
                  </a:solidFill>
                  <a:cs typeface="MiSans" pitchFamily="34" charset="-120"/>
                </a:rPr>
                <a:t>痛点</a:t>
              </a:r>
              <a:endParaRPr lang="en-US" sz="157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9734" y="5588"/>
              <a:ext cx="6492" cy="3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400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选型困难、决策慢、缺少量化评估标准</a:t>
              </a:r>
              <a:endParaRPr lang="en-US" sz="14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9504" y="6486"/>
              <a:ext cx="6789" cy="1697"/>
            </a:xfrm>
            <a:custGeom>
              <a:avLst/>
              <a:gdLst/>
              <a:ahLst/>
              <a:cxnLst/>
              <a:rect l="l" t="t" r="r" b="b"/>
              <a:pathLst>
                <a:path w="4584170" h="1235055">
                  <a:moveTo>
                    <a:pt x="44507" y="0"/>
                  </a:moveTo>
                  <a:lnTo>
                    <a:pt x="4495159" y="0"/>
                  </a:lnTo>
                  <a:cubicBezTo>
                    <a:pt x="4544318" y="0"/>
                    <a:pt x="4584170" y="39851"/>
                    <a:pt x="4584170" y="89010"/>
                  </a:cubicBezTo>
                  <a:lnTo>
                    <a:pt x="4584170" y="1146045"/>
                  </a:lnTo>
                  <a:cubicBezTo>
                    <a:pt x="4584170" y="1195204"/>
                    <a:pt x="4544318" y="1235055"/>
                    <a:pt x="4495159" y="1235055"/>
                  </a:cubicBez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</p:spPr>
        </p:sp>
        <p:sp>
          <p:nvSpPr>
            <p:cNvPr id="37" name="Shape 35"/>
            <p:cNvSpPr/>
            <p:nvPr/>
          </p:nvSpPr>
          <p:spPr>
            <a:xfrm>
              <a:off x="9504" y="6486"/>
              <a:ext cx="66" cy="1697"/>
            </a:xfrm>
            <a:custGeom>
              <a:avLst/>
              <a:gdLst/>
              <a:ahLst/>
              <a:cxnLst/>
              <a:rect l="l" t="t" r="r" b="b"/>
              <a:pathLst>
                <a:path w="44507" h="1235055">
                  <a:moveTo>
                    <a:pt x="44507" y="0"/>
                  </a:moveTo>
                  <a:lnTo>
                    <a:pt x="44507" y="0"/>
                  </a:lnTo>
                  <a:lnTo>
                    <a:pt x="44507" y="1235055"/>
                  </a:ln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1"/>
            </a:solidFill>
          </p:spPr>
        </p:sp>
        <p:sp>
          <p:nvSpPr>
            <p:cNvPr id="38" name="Text 36"/>
            <p:cNvSpPr/>
            <p:nvPr/>
          </p:nvSpPr>
          <p:spPr>
            <a:xfrm>
              <a:off x="9734" y="6864"/>
              <a:ext cx="6508" cy="42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75" b="1" dirty="0">
                  <a:solidFill>
                    <a:schemeClr val="accent1"/>
                  </a:solidFill>
                  <a:cs typeface="MiSans" pitchFamily="34" charset="-120"/>
                </a:rPr>
                <a:t>动作</a:t>
              </a:r>
              <a:endParaRPr lang="en-US" sz="157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9734" y="7414"/>
              <a:ext cx="6492" cy="3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400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横向对比候选项目、Top榜快速筛选</a:t>
              </a:r>
              <a:endParaRPr lang="en-US" sz="14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40" name="Shape 38"/>
            <p:cNvSpPr/>
            <p:nvPr/>
          </p:nvSpPr>
          <p:spPr>
            <a:xfrm>
              <a:off x="9504" y="8312"/>
              <a:ext cx="6789" cy="1697"/>
            </a:xfrm>
            <a:custGeom>
              <a:avLst/>
              <a:gdLst/>
              <a:ahLst/>
              <a:cxnLst/>
              <a:rect l="l" t="t" r="r" b="b"/>
              <a:pathLst>
                <a:path w="4584170" h="1235055">
                  <a:moveTo>
                    <a:pt x="44507" y="0"/>
                  </a:moveTo>
                  <a:lnTo>
                    <a:pt x="4495159" y="0"/>
                  </a:lnTo>
                  <a:cubicBezTo>
                    <a:pt x="4544318" y="0"/>
                    <a:pt x="4584170" y="39851"/>
                    <a:pt x="4584170" y="89010"/>
                  </a:cubicBezTo>
                  <a:lnTo>
                    <a:pt x="4584170" y="1146045"/>
                  </a:lnTo>
                  <a:cubicBezTo>
                    <a:pt x="4584170" y="1195204"/>
                    <a:pt x="4544318" y="1235055"/>
                    <a:pt x="4495159" y="1235055"/>
                  </a:cubicBez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</p:spPr>
        </p:sp>
        <p:sp>
          <p:nvSpPr>
            <p:cNvPr id="41" name="Shape 39"/>
            <p:cNvSpPr/>
            <p:nvPr/>
          </p:nvSpPr>
          <p:spPr>
            <a:xfrm>
              <a:off x="9504" y="8312"/>
              <a:ext cx="66" cy="1697"/>
            </a:xfrm>
            <a:custGeom>
              <a:avLst/>
              <a:gdLst/>
              <a:ahLst/>
              <a:cxnLst/>
              <a:rect l="l" t="t" r="r" b="b"/>
              <a:pathLst>
                <a:path w="44507" h="1235055">
                  <a:moveTo>
                    <a:pt x="44507" y="0"/>
                  </a:moveTo>
                  <a:lnTo>
                    <a:pt x="44507" y="0"/>
                  </a:lnTo>
                  <a:lnTo>
                    <a:pt x="44507" y="1235055"/>
                  </a:ln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4"/>
            </a:solidFill>
          </p:spPr>
        </p:sp>
        <p:sp>
          <p:nvSpPr>
            <p:cNvPr id="42" name="Text 40"/>
            <p:cNvSpPr/>
            <p:nvPr/>
          </p:nvSpPr>
          <p:spPr>
            <a:xfrm>
              <a:off x="9734" y="8690"/>
              <a:ext cx="6508" cy="42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75" b="1" dirty="0">
                  <a:solidFill>
                    <a:schemeClr val="accent1"/>
                  </a:solidFill>
                  <a:cs typeface="MiSans" pitchFamily="34" charset="-120"/>
                </a:rPr>
                <a:t>收益</a:t>
              </a:r>
              <a:endParaRPr lang="en-US" sz="157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9734" y="9241"/>
              <a:ext cx="6492" cy="3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400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降低决策成本，减少选型风险，提升效率</a:t>
              </a:r>
              <a:endParaRPr lang="en-US" sz="14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51" name="Shape 49"/>
            <p:cNvSpPr/>
            <p:nvPr/>
          </p:nvSpPr>
          <p:spPr>
            <a:xfrm>
              <a:off x="17178" y="4659"/>
              <a:ext cx="6789" cy="1697"/>
            </a:xfrm>
            <a:custGeom>
              <a:avLst/>
              <a:gdLst/>
              <a:ahLst/>
              <a:cxnLst/>
              <a:rect l="l" t="t" r="r" b="b"/>
              <a:pathLst>
                <a:path w="4584170" h="1235055">
                  <a:moveTo>
                    <a:pt x="44507" y="0"/>
                  </a:moveTo>
                  <a:lnTo>
                    <a:pt x="4495159" y="0"/>
                  </a:lnTo>
                  <a:cubicBezTo>
                    <a:pt x="4544318" y="0"/>
                    <a:pt x="4584170" y="39851"/>
                    <a:pt x="4584170" y="89010"/>
                  </a:cubicBezTo>
                  <a:lnTo>
                    <a:pt x="4584170" y="1146045"/>
                  </a:lnTo>
                  <a:cubicBezTo>
                    <a:pt x="4584170" y="1195204"/>
                    <a:pt x="4544318" y="1235055"/>
                    <a:pt x="4495159" y="1235055"/>
                  </a:cubicBez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</p:spPr>
        </p:sp>
        <p:sp>
          <p:nvSpPr>
            <p:cNvPr id="52" name="Shape 50"/>
            <p:cNvSpPr/>
            <p:nvPr/>
          </p:nvSpPr>
          <p:spPr>
            <a:xfrm>
              <a:off x="17178" y="4659"/>
              <a:ext cx="66" cy="1697"/>
            </a:xfrm>
            <a:custGeom>
              <a:avLst/>
              <a:gdLst/>
              <a:ahLst/>
              <a:cxnLst/>
              <a:rect l="l" t="t" r="r" b="b"/>
              <a:pathLst>
                <a:path w="44507" h="1235055">
                  <a:moveTo>
                    <a:pt x="44507" y="0"/>
                  </a:moveTo>
                  <a:lnTo>
                    <a:pt x="44507" y="0"/>
                  </a:lnTo>
                  <a:lnTo>
                    <a:pt x="44507" y="1235055"/>
                  </a:ln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3"/>
            </a:solidFill>
          </p:spPr>
        </p:sp>
        <p:sp>
          <p:nvSpPr>
            <p:cNvPr id="53" name="Text 51"/>
            <p:cNvSpPr/>
            <p:nvPr/>
          </p:nvSpPr>
          <p:spPr>
            <a:xfrm>
              <a:off x="17409" y="5037"/>
              <a:ext cx="6508" cy="42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75" b="1" dirty="0">
                  <a:solidFill>
                    <a:schemeClr val="accent1"/>
                  </a:solidFill>
                  <a:cs typeface="MiSans" pitchFamily="34" charset="-120"/>
                </a:rPr>
                <a:t>痛点</a:t>
              </a:r>
              <a:endParaRPr lang="en-US" sz="157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54" name="Text 52"/>
            <p:cNvSpPr/>
            <p:nvPr/>
          </p:nvSpPr>
          <p:spPr>
            <a:xfrm>
              <a:off x="17409" y="5588"/>
              <a:ext cx="6492" cy="3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400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研究数据难获取、答辩缺少可复现证据</a:t>
              </a:r>
              <a:endParaRPr lang="en-US" sz="14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55" name="Shape 53"/>
            <p:cNvSpPr/>
            <p:nvPr/>
          </p:nvSpPr>
          <p:spPr>
            <a:xfrm>
              <a:off x="17178" y="6486"/>
              <a:ext cx="6789" cy="1697"/>
            </a:xfrm>
            <a:custGeom>
              <a:avLst/>
              <a:gdLst/>
              <a:ahLst/>
              <a:cxnLst/>
              <a:rect l="l" t="t" r="r" b="b"/>
              <a:pathLst>
                <a:path w="4584170" h="1235055">
                  <a:moveTo>
                    <a:pt x="44507" y="0"/>
                  </a:moveTo>
                  <a:lnTo>
                    <a:pt x="4495159" y="0"/>
                  </a:lnTo>
                  <a:cubicBezTo>
                    <a:pt x="4544318" y="0"/>
                    <a:pt x="4584170" y="39851"/>
                    <a:pt x="4584170" y="89010"/>
                  </a:cubicBezTo>
                  <a:lnTo>
                    <a:pt x="4584170" y="1146045"/>
                  </a:lnTo>
                  <a:cubicBezTo>
                    <a:pt x="4584170" y="1195204"/>
                    <a:pt x="4544318" y="1235055"/>
                    <a:pt x="4495159" y="1235055"/>
                  </a:cubicBez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</p:spPr>
        </p:sp>
        <p:sp>
          <p:nvSpPr>
            <p:cNvPr id="56" name="Shape 54"/>
            <p:cNvSpPr/>
            <p:nvPr/>
          </p:nvSpPr>
          <p:spPr>
            <a:xfrm>
              <a:off x="17178" y="6486"/>
              <a:ext cx="66" cy="1697"/>
            </a:xfrm>
            <a:custGeom>
              <a:avLst/>
              <a:gdLst/>
              <a:ahLst/>
              <a:cxnLst/>
              <a:rect l="l" t="t" r="r" b="b"/>
              <a:pathLst>
                <a:path w="44507" h="1235055">
                  <a:moveTo>
                    <a:pt x="44507" y="0"/>
                  </a:moveTo>
                  <a:lnTo>
                    <a:pt x="44507" y="0"/>
                  </a:lnTo>
                  <a:lnTo>
                    <a:pt x="44507" y="1235055"/>
                  </a:ln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1"/>
            </a:solidFill>
          </p:spPr>
        </p:sp>
        <p:sp>
          <p:nvSpPr>
            <p:cNvPr id="57" name="Text 55"/>
            <p:cNvSpPr/>
            <p:nvPr/>
          </p:nvSpPr>
          <p:spPr>
            <a:xfrm>
              <a:off x="17409" y="6864"/>
              <a:ext cx="6508" cy="42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75" b="1" dirty="0">
                  <a:solidFill>
                    <a:schemeClr val="accent1"/>
                  </a:solidFill>
                  <a:cs typeface="MiSans" pitchFamily="34" charset="-120"/>
                </a:rPr>
                <a:t>动作</a:t>
              </a:r>
              <a:endParaRPr lang="en-US" sz="157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58" name="Text 56"/>
            <p:cNvSpPr/>
            <p:nvPr/>
          </p:nvSpPr>
          <p:spPr>
            <a:xfrm>
              <a:off x="17409" y="7414"/>
              <a:ext cx="6492" cy="3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400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快照收藏、报告输出、扩展项目库</a:t>
              </a:r>
              <a:endParaRPr lang="en-US" sz="14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59" name="Shape 57"/>
            <p:cNvSpPr/>
            <p:nvPr/>
          </p:nvSpPr>
          <p:spPr>
            <a:xfrm>
              <a:off x="17178" y="8312"/>
              <a:ext cx="6789" cy="1697"/>
            </a:xfrm>
            <a:custGeom>
              <a:avLst/>
              <a:gdLst/>
              <a:ahLst/>
              <a:cxnLst/>
              <a:rect l="l" t="t" r="r" b="b"/>
              <a:pathLst>
                <a:path w="4584170" h="1235055">
                  <a:moveTo>
                    <a:pt x="44507" y="0"/>
                  </a:moveTo>
                  <a:lnTo>
                    <a:pt x="4495159" y="0"/>
                  </a:lnTo>
                  <a:cubicBezTo>
                    <a:pt x="4544318" y="0"/>
                    <a:pt x="4584170" y="39851"/>
                    <a:pt x="4584170" y="89010"/>
                  </a:cubicBezTo>
                  <a:lnTo>
                    <a:pt x="4584170" y="1146045"/>
                  </a:lnTo>
                  <a:cubicBezTo>
                    <a:pt x="4584170" y="1195204"/>
                    <a:pt x="4544318" y="1235055"/>
                    <a:pt x="4495159" y="1235055"/>
                  </a:cubicBez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</p:spPr>
        </p:sp>
        <p:sp>
          <p:nvSpPr>
            <p:cNvPr id="60" name="Shape 58"/>
            <p:cNvSpPr/>
            <p:nvPr/>
          </p:nvSpPr>
          <p:spPr>
            <a:xfrm>
              <a:off x="17178" y="8312"/>
              <a:ext cx="66" cy="1697"/>
            </a:xfrm>
            <a:custGeom>
              <a:avLst/>
              <a:gdLst/>
              <a:ahLst/>
              <a:cxnLst/>
              <a:rect l="l" t="t" r="r" b="b"/>
              <a:pathLst>
                <a:path w="44507" h="1235055">
                  <a:moveTo>
                    <a:pt x="44507" y="0"/>
                  </a:moveTo>
                  <a:lnTo>
                    <a:pt x="44507" y="0"/>
                  </a:lnTo>
                  <a:lnTo>
                    <a:pt x="44507" y="1235055"/>
                  </a:lnTo>
                  <a:lnTo>
                    <a:pt x="44507" y="1235055"/>
                  </a:lnTo>
                  <a:cubicBezTo>
                    <a:pt x="19943" y="1235055"/>
                    <a:pt x="0" y="1215113"/>
                    <a:pt x="0" y="1190549"/>
                  </a:cubicBezTo>
                  <a:lnTo>
                    <a:pt x="0" y="44507"/>
                  </a:lnTo>
                  <a:cubicBezTo>
                    <a:pt x="0" y="19943"/>
                    <a:pt x="19943" y="0"/>
                    <a:pt x="44507" y="0"/>
                  </a:cubicBezTo>
                  <a:close/>
                </a:path>
              </a:pathLst>
            </a:custGeom>
            <a:solidFill>
              <a:schemeClr val="accent4"/>
            </a:solidFill>
          </p:spPr>
        </p:sp>
        <p:sp>
          <p:nvSpPr>
            <p:cNvPr id="61" name="Text 59"/>
            <p:cNvSpPr/>
            <p:nvPr/>
          </p:nvSpPr>
          <p:spPr>
            <a:xfrm>
              <a:off x="17409" y="8690"/>
              <a:ext cx="6508" cy="42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en-US" sz="1575" b="1" dirty="0">
                  <a:solidFill>
                    <a:schemeClr val="accent1"/>
                  </a:solidFill>
                  <a:cs typeface="MiSans" pitchFamily="34" charset="-120"/>
                </a:rPr>
                <a:t>收益</a:t>
              </a:r>
              <a:endParaRPr lang="en-US" sz="157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62" name="Text 60"/>
            <p:cNvSpPr/>
            <p:nvPr/>
          </p:nvSpPr>
          <p:spPr>
            <a:xfrm>
              <a:off x="17409" y="9241"/>
              <a:ext cx="6492" cy="3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400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可复现、可答辩，支持学术研究与竞赛</a:t>
              </a:r>
              <a:endParaRPr lang="en-US" sz="14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</p:grpSp>
      <p:sp>
        <p:nvSpPr>
          <p:cNvPr id="63" name="Shape 61"/>
          <p:cNvSpPr/>
          <p:nvPr/>
        </p:nvSpPr>
        <p:spPr>
          <a:xfrm>
            <a:off x="962660" y="6661785"/>
            <a:ext cx="14428470" cy="2232660"/>
          </a:xfrm>
          <a:custGeom>
            <a:avLst/>
            <a:gdLst/>
            <a:ahLst/>
            <a:cxnLst/>
            <a:rect l="l" t="t" r="r" b="b"/>
            <a:pathLst>
              <a:path w="15343617" h="2559124">
                <a:moveTo>
                  <a:pt x="133509" y="0"/>
                </a:moveTo>
                <a:lnTo>
                  <a:pt x="15210107" y="0"/>
                </a:lnTo>
                <a:cubicBezTo>
                  <a:pt x="15283842" y="0"/>
                  <a:pt x="15343617" y="59774"/>
                  <a:pt x="15343617" y="133509"/>
                </a:cubicBezTo>
                <a:lnTo>
                  <a:pt x="15343617" y="2425614"/>
                </a:lnTo>
                <a:cubicBezTo>
                  <a:pt x="15343617" y="2499350"/>
                  <a:pt x="15283842" y="2559124"/>
                  <a:pt x="15210107" y="2559124"/>
                </a:cubicBezTo>
                <a:lnTo>
                  <a:pt x="133509" y="2559124"/>
                </a:lnTo>
                <a:cubicBezTo>
                  <a:pt x="59774" y="2559124"/>
                  <a:pt x="0" y="2499350"/>
                  <a:pt x="0" y="2425614"/>
                </a:cubicBezTo>
                <a:lnTo>
                  <a:pt x="0" y="133509"/>
                </a:lnTo>
                <a:cubicBezTo>
                  <a:pt x="0" y="59774"/>
                  <a:pt x="59774" y="0"/>
                  <a:pt x="1335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5000"/>
                </a:schemeClr>
              </a:gs>
              <a:gs pos="50000">
                <a:schemeClr val="accent3">
                  <a:alpha val="15000"/>
                </a:schemeClr>
              </a:gs>
              <a:gs pos="100000">
                <a:schemeClr val="accent1">
                  <a:alpha val="15000"/>
                </a:schemeClr>
              </a:gs>
            </a:gsLst>
            <a:lin ang="0" scaled="1"/>
          </a:gradFill>
          <a:ln w="25400">
            <a:solidFill>
              <a:schemeClr val="accent1">
                <a:alpha val="40000"/>
              </a:scheme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1140460" y="6865620"/>
            <a:ext cx="586105" cy="543560"/>
          </a:xfrm>
          <a:custGeom>
            <a:avLst/>
            <a:gdLst/>
            <a:ahLst/>
            <a:cxnLst/>
            <a:rect l="l" t="t" r="r" b="b"/>
            <a:pathLst>
              <a:path w="623091" h="623091">
                <a:moveTo>
                  <a:pt x="133522" y="0"/>
                </a:moveTo>
                <a:lnTo>
                  <a:pt x="489569" y="0"/>
                </a:lnTo>
                <a:cubicBezTo>
                  <a:pt x="563262" y="0"/>
                  <a:pt x="623091" y="59829"/>
                  <a:pt x="623091" y="133522"/>
                </a:cubicBezTo>
                <a:lnTo>
                  <a:pt x="623091" y="489569"/>
                </a:lnTo>
                <a:cubicBezTo>
                  <a:pt x="623091" y="563262"/>
                  <a:pt x="563262" y="623091"/>
                  <a:pt x="489569" y="623091"/>
                </a:cubicBezTo>
                <a:lnTo>
                  <a:pt x="133522" y="623091"/>
                </a:lnTo>
                <a:cubicBezTo>
                  <a:pt x="59829" y="623091"/>
                  <a:pt x="0" y="563262"/>
                  <a:pt x="0" y="489569"/>
                </a:cubicBezTo>
                <a:lnTo>
                  <a:pt x="0" y="133522"/>
                </a:lnTo>
                <a:cubicBezTo>
                  <a:pt x="0" y="59829"/>
                  <a:pt x="59829" y="0"/>
                  <a:pt x="13352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</p:spPr>
      </p:sp>
      <p:sp>
        <p:nvSpPr>
          <p:cNvPr id="65" name="Shape 63"/>
          <p:cNvSpPr/>
          <p:nvPr/>
        </p:nvSpPr>
        <p:spPr>
          <a:xfrm>
            <a:off x="1278890" y="6991350"/>
            <a:ext cx="313690" cy="291465"/>
          </a:xfrm>
          <a:custGeom>
            <a:avLst/>
            <a:gdLst/>
            <a:ahLst/>
            <a:cxnLst/>
            <a:rect l="l" t="t" r="r" b="b"/>
            <a:pathLst>
              <a:path w="333799" h="333799">
                <a:moveTo>
                  <a:pt x="83450" y="208624"/>
                </a:moveTo>
                <a:lnTo>
                  <a:pt x="15973" y="208624"/>
                </a:lnTo>
                <a:cubicBezTo>
                  <a:pt x="-261" y="208624"/>
                  <a:pt x="-10236" y="190956"/>
                  <a:pt x="-1891" y="177005"/>
                </a:cubicBezTo>
                <a:lnTo>
                  <a:pt x="32598" y="119503"/>
                </a:lnTo>
                <a:cubicBezTo>
                  <a:pt x="38270" y="110049"/>
                  <a:pt x="48440" y="104312"/>
                  <a:pt x="59458" y="104312"/>
                </a:cubicBezTo>
                <a:lnTo>
                  <a:pt x="121393" y="104312"/>
                </a:lnTo>
                <a:cubicBezTo>
                  <a:pt x="171007" y="20276"/>
                  <a:pt x="245003" y="16038"/>
                  <a:pt x="294486" y="23275"/>
                </a:cubicBezTo>
                <a:cubicBezTo>
                  <a:pt x="302831" y="24513"/>
                  <a:pt x="309351" y="31033"/>
                  <a:pt x="310524" y="39313"/>
                </a:cubicBezTo>
                <a:cubicBezTo>
                  <a:pt x="317761" y="88796"/>
                  <a:pt x="313523" y="162792"/>
                  <a:pt x="229487" y="212406"/>
                </a:cubicBezTo>
                <a:lnTo>
                  <a:pt x="229487" y="274341"/>
                </a:lnTo>
                <a:cubicBezTo>
                  <a:pt x="229487" y="285359"/>
                  <a:pt x="223749" y="295529"/>
                  <a:pt x="214296" y="301201"/>
                </a:cubicBezTo>
                <a:lnTo>
                  <a:pt x="156794" y="335689"/>
                </a:lnTo>
                <a:cubicBezTo>
                  <a:pt x="142908" y="344034"/>
                  <a:pt x="125175" y="333994"/>
                  <a:pt x="125175" y="317826"/>
                </a:cubicBezTo>
                <a:lnTo>
                  <a:pt x="125175" y="250349"/>
                </a:lnTo>
                <a:cubicBezTo>
                  <a:pt x="125175" y="227335"/>
                  <a:pt x="106464" y="208624"/>
                  <a:pt x="83450" y="208624"/>
                </a:cubicBezTo>
                <a:lnTo>
                  <a:pt x="83384" y="208624"/>
                </a:lnTo>
                <a:close/>
                <a:moveTo>
                  <a:pt x="260780" y="104312"/>
                </a:moveTo>
                <a:cubicBezTo>
                  <a:pt x="260780" y="87041"/>
                  <a:pt x="246758" y="73018"/>
                  <a:pt x="229487" y="73018"/>
                </a:cubicBezTo>
                <a:cubicBezTo>
                  <a:pt x="212215" y="73018"/>
                  <a:pt x="198193" y="87041"/>
                  <a:pt x="198193" y="104312"/>
                </a:cubicBezTo>
                <a:cubicBezTo>
                  <a:pt x="198193" y="121584"/>
                  <a:pt x="212215" y="135606"/>
                  <a:pt x="229487" y="135606"/>
                </a:cubicBezTo>
                <a:cubicBezTo>
                  <a:pt x="246758" y="135606"/>
                  <a:pt x="260780" y="121584"/>
                  <a:pt x="260780" y="104312"/>
                </a:cubicBezTo>
                <a:close/>
              </a:path>
            </a:pathLst>
          </a:custGeom>
          <a:solidFill>
            <a:schemeClr val="accent2"/>
          </a:solidFill>
        </p:spPr>
      </p:sp>
      <p:sp>
        <p:nvSpPr>
          <p:cNvPr id="66" name="Text 64"/>
          <p:cNvSpPr/>
          <p:nvPr/>
        </p:nvSpPr>
        <p:spPr>
          <a:xfrm>
            <a:off x="1893570" y="6826885"/>
            <a:ext cx="13444855" cy="31051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0000" lnSpcReduction="10000"/>
          </a:bodyPr>
          <a:lstStyle/>
          <a:p>
            <a:pPr>
              <a:lnSpc>
                <a:spcPct val="110000"/>
              </a:lnSpc>
            </a:pPr>
            <a:r>
              <a:rPr lang="en-US" sz="2105" b="1" dirty="0">
                <a:solidFill>
                  <a:schemeClr val="accent1"/>
                </a:solidFill>
                <a:cs typeface="MiSans" pitchFamily="34" charset="-120"/>
              </a:rPr>
              <a:t>推广路径 / 下一步</a:t>
            </a:r>
            <a:endParaRPr lang="en-US" sz="2105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67" name="Text 65"/>
          <p:cNvSpPr/>
          <p:nvPr/>
        </p:nvSpPr>
        <p:spPr>
          <a:xfrm>
            <a:off x="1893570" y="7176135"/>
            <a:ext cx="13413740" cy="271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75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rPr>
              <a:t>从Demo到生态平台，分阶段验证价值、开源共建、功能扩展</a:t>
            </a:r>
            <a:endParaRPr lang="en-US" sz="1575" dirty="0">
              <a:solidFill>
                <a:schemeClr val="tx1">
                  <a:alpha val="80000"/>
                </a:schemeClr>
              </a:solidFill>
              <a:cs typeface="MiSans" pitchFamily="34" charset="-120"/>
            </a:endParaRPr>
          </a:p>
        </p:txBody>
      </p:sp>
      <p:sp>
        <p:nvSpPr>
          <p:cNvPr id="68" name="Shape 66"/>
          <p:cNvSpPr/>
          <p:nvPr/>
        </p:nvSpPr>
        <p:spPr>
          <a:xfrm>
            <a:off x="1140460" y="7564120"/>
            <a:ext cx="2710180" cy="1165225"/>
          </a:xfrm>
          <a:custGeom>
            <a:avLst/>
            <a:gdLst/>
            <a:ahLst/>
            <a:cxnLst/>
            <a:rect l="l" t="t" r="r" b="b"/>
            <a:pathLst>
              <a:path w="2881796" h="1335195">
                <a:moveTo>
                  <a:pt x="89017" y="0"/>
                </a:moveTo>
                <a:lnTo>
                  <a:pt x="2792779" y="0"/>
                </a:lnTo>
                <a:cubicBezTo>
                  <a:pt x="2841942" y="0"/>
                  <a:pt x="2881796" y="39854"/>
                  <a:pt x="2881796" y="89017"/>
                </a:cubicBezTo>
                <a:lnTo>
                  <a:pt x="2881796" y="1246178"/>
                </a:lnTo>
                <a:cubicBezTo>
                  <a:pt x="2881796" y="1295341"/>
                  <a:pt x="2841942" y="1335195"/>
                  <a:pt x="2792779" y="1335195"/>
                </a:cubicBezTo>
                <a:lnTo>
                  <a:pt x="89017" y="1335195"/>
                </a:lnTo>
                <a:cubicBezTo>
                  <a:pt x="39854" y="1335195"/>
                  <a:pt x="0" y="1295341"/>
                  <a:pt x="0" y="1246178"/>
                </a:cubicBezTo>
                <a:lnTo>
                  <a:pt x="0" y="89017"/>
                </a:lnTo>
                <a:cubicBezTo>
                  <a:pt x="0" y="39887"/>
                  <a:pt x="39887" y="0"/>
                  <a:pt x="89017" y="0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</p:spPr>
      </p:sp>
      <p:sp>
        <p:nvSpPr>
          <p:cNvPr id="69" name="Shape 67"/>
          <p:cNvSpPr/>
          <p:nvPr/>
        </p:nvSpPr>
        <p:spPr>
          <a:xfrm>
            <a:off x="2288540" y="7680960"/>
            <a:ext cx="418465" cy="388620"/>
          </a:xfrm>
          <a:custGeom>
            <a:avLst/>
            <a:gdLst/>
            <a:ahLst/>
            <a:cxnLst/>
            <a:rect l="l" t="t" r="r" b="b"/>
            <a:pathLst>
              <a:path w="445065" h="445065">
                <a:moveTo>
                  <a:pt x="222533" y="0"/>
                </a:moveTo>
                <a:lnTo>
                  <a:pt x="222533" y="0"/>
                </a:lnTo>
                <a:cubicBezTo>
                  <a:pt x="345352" y="0"/>
                  <a:pt x="445065" y="99713"/>
                  <a:pt x="445065" y="222533"/>
                </a:cubicBezTo>
                <a:lnTo>
                  <a:pt x="445065" y="222533"/>
                </a:lnTo>
                <a:cubicBezTo>
                  <a:pt x="445065" y="345352"/>
                  <a:pt x="345352" y="445065"/>
                  <a:pt x="222533" y="445065"/>
                </a:cubicBezTo>
                <a:lnTo>
                  <a:pt x="222533" y="445065"/>
                </a:lnTo>
                <a:cubicBezTo>
                  <a:pt x="99713" y="445065"/>
                  <a:pt x="0" y="345352"/>
                  <a:pt x="0" y="222533"/>
                </a:cubicBezTo>
                <a:lnTo>
                  <a:pt x="0" y="222533"/>
                </a:lnTo>
                <a:cubicBezTo>
                  <a:pt x="0" y="99713"/>
                  <a:pt x="99713" y="0"/>
                  <a:pt x="222533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</p:spPr>
      </p:sp>
      <p:sp>
        <p:nvSpPr>
          <p:cNvPr id="70" name="Text 68"/>
          <p:cNvSpPr/>
          <p:nvPr/>
        </p:nvSpPr>
        <p:spPr>
          <a:xfrm>
            <a:off x="2354580" y="7739380"/>
            <a:ext cx="282575" cy="271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75" b="1" dirty="0">
                <a:solidFill>
                  <a:schemeClr val="accent1"/>
                </a:solidFill>
                <a:cs typeface="MiSans" pitchFamily="34" charset="-120"/>
              </a:rPr>
              <a:t>01</a:t>
            </a:r>
            <a:endParaRPr lang="en-US" sz="1575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71" name="Text 69"/>
          <p:cNvSpPr/>
          <p:nvPr/>
        </p:nvSpPr>
        <p:spPr>
          <a:xfrm>
            <a:off x="1224280" y="8147050"/>
            <a:ext cx="2542540" cy="2330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00" b="1" dirty="0">
                <a:solidFill>
                  <a:schemeClr val="tx1"/>
                </a:solidFill>
                <a:cs typeface="MiSans" pitchFamily="34" charset="-120"/>
              </a:rPr>
              <a:t>公开Demo</a:t>
            </a:r>
            <a:endParaRPr lang="en-US" sz="14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72" name="Text 70"/>
          <p:cNvSpPr/>
          <p:nvPr/>
        </p:nvSpPr>
        <p:spPr>
          <a:xfrm>
            <a:off x="1229360" y="8418830"/>
            <a:ext cx="2531745" cy="194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chemeClr val="bg1">
                    <a:alpha val="70000"/>
                  </a:schemeClr>
                </a:solidFill>
                <a:cs typeface="MiSans" pitchFamily="34" charset="-120"/>
              </a:rPr>
              <a:t>在线体验验证价值</a:t>
            </a:r>
            <a:endParaRPr lang="en-US" sz="1225" dirty="0">
              <a:solidFill>
                <a:schemeClr val="bg1">
                  <a:alpha val="70000"/>
                </a:schemeClr>
              </a:solidFill>
              <a:cs typeface="MiSans" pitchFamily="34" charset="-120"/>
            </a:endParaRPr>
          </a:p>
        </p:txBody>
      </p:sp>
      <p:sp>
        <p:nvSpPr>
          <p:cNvPr id="73" name="Shape 71"/>
          <p:cNvSpPr/>
          <p:nvPr/>
        </p:nvSpPr>
        <p:spPr>
          <a:xfrm>
            <a:off x="3980815" y="7564120"/>
            <a:ext cx="2710180" cy="1165225"/>
          </a:xfrm>
          <a:custGeom>
            <a:avLst/>
            <a:gdLst/>
            <a:ahLst/>
            <a:cxnLst/>
            <a:rect l="l" t="t" r="r" b="b"/>
            <a:pathLst>
              <a:path w="2881796" h="1335195">
                <a:moveTo>
                  <a:pt x="89017" y="0"/>
                </a:moveTo>
                <a:lnTo>
                  <a:pt x="2792779" y="0"/>
                </a:lnTo>
                <a:cubicBezTo>
                  <a:pt x="2841942" y="0"/>
                  <a:pt x="2881796" y="39854"/>
                  <a:pt x="2881796" y="89017"/>
                </a:cubicBezTo>
                <a:lnTo>
                  <a:pt x="2881796" y="1246178"/>
                </a:lnTo>
                <a:cubicBezTo>
                  <a:pt x="2881796" y="1295341"/>
                  <a:pt x="2841942" y="1335195"/>
                  <a:pt x="2792779" y="1335195"/>
                </a:cubicBezTo>
                <a:lnTo>
                  <a:pt x="89017" y="1335195"/>
                </a:lnTo>
                <a:cubicBezTo>
                  <a:pt x="39854" y="1335195"/>
                  <a:pt x="0" y="1295341"/>
                  <a:pt x="0" y="1246178"/>
                </a:cubicBezTo>
                <a:lnTo>
                  <a:pt x="0" y="89017"/>
                </a:lnTo>
                <a:cubicBezTo>
                  <a:pt x="0" y="39887"/>
                  <a:pt x="39887" y="0"/>
                  <a:pt x="89017" y="0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</p:spPr>
      </p:sp>
      <p:sp>
        <p:nvSpPr>
          <p:cNvPr id="74" name="Shape 72"/>
          <p:cNvSpPr/>
          <p:nvPr/>
        </p:nvSpPr>
        <p:spPr>
          <a:xfrm>
            <a:off x="5128895" y="7680960"/>
            <a:ext cx="418465" cy="388620"/>
          </a:xfrm>
          <a:custGeom>
            <a:avLst/>
            <a:gdLst/>
            <a:ahLst/>
            <a:cxnLst/>
            <a:rect l="l" t="t" r="r" b="b"/>
            <a:pathLst>
              <a:path w="445065" h="445065">
                <a:moveTo>
                  <a:pt x="222533" y="0"/>
                </a:moveTo>
                <a:lnTo>
                  <a:pt x="222533" y="0"/>
                </a:lnTo>
                <a:cubicBezTo>
                  <a:pt x="345352" y="0"/>
                  <a:pt x="445065" y="99713"/>
                  <a:pt x="445065" y="222533"/>
                </a:cubicBezTo>
                <a:lnTo>
                  <a:pt x="445065" y="222533"/>
                </a:lnTo>
                <a:cubicBezTo>
                  <a:pt x="445065" y="345352"/>
                  <a:pt x="345352" y="445065"/>
                  <a:pt x="222533" y="445065"/>
                </a:cubicBezTo>
                <a:lnTo>
                  <a:pt x="222533" y="445065"/>
                </a:lnTo>
                <a:cubicBezTo>
                  <a:pt x="99713" y="445065"/>
                  <a:pt x="0" y="345352"/>
                  <a:pt x="0" y="222533"/>
                </a:cubicBezTo>
                <a:lnTo>
                  <a:pt x="0" y="222533"/>
                </a:lnTo>
                <a:cubicBezTo>
                  <a:pt x="0" y="99713"/>
                  <a:pt x="99713" y="0"/>
                  <a:pt x="222533" y="0"/>
                </a:cubicBezTo>
                <a:close/>
              </a:path>
            </a:pathLst>
          </a:custGeom>
          <a:solidFill>
            <a:schemeClr val="accent3">
              <a:alpha val="30196"/>
            </a:schemeClr>
          </a:solidFill>
        </p:spPr>
      </p:sp>
      <p:sp>
        <p:nvSpPr>
          <p:cNvPr id="75" name="Text 73"/>
          <p:cNvSpPr/>
          <p:nvPr/>
        </p:nvSpPr>
        <p:spPr>
          <a:xfrm>
            <a:off x="5179060" y="7739380"/>
            <a:ext cx="313690" cy="271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75" b="1" dirty="0">
                <a:solidFill>
                  <a:schemeClr val="accent1"/>
                </a:solidFill>
                <a:cs typeface="MiSans" pitchFamily="34" charset="-120"/>
              </a:rPr>
              <a:t>02</a:t>
            </a:r>
            <a:endParaRPr lang="en-US" sz="1575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76" name="Text 74"/>
          <p:cNvSpPr/>
          <p:nvPr/>
        </p:nvSpPr>
        <p:spPr>
          <a:xfrm>
            <a:off x="4064635" y="8147050"/>
            <a:ext cx="2542540" cy="2330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00" b="1" dirty="0">
                <a:solidFill>
                  <a:schemeClr val="tx1"/>
                </a:solidFill>
                <a:cs typeface="MiSans" pitchFamily="34" charset="-120"/>
              </a:rPr>
              <a:t>开源部署</a:t>
            </a:r>
            <a:endParaRPr lang="en-US" sz="14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77" name="Text 75"/>
          <p:cNvSpPr/>
          <p:nvPr/>
        </p:nvSpPr>
        <p:spPr>
          <a:xfrm>
            <a:off x="4069715" y="8418830"/>
            <a:ext cx="2531745" cy="194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chemeClr val="bg1">
                    <a:alpha val="70000"/>
                  </a:schemeClr>
                </a:solidFill>
                <a:cs typeface="MiSans" pitchFamily="34" charset="-120"/>
              </a:rPr>
              <a:t>开放源码社区共建</a:t>
            </a:r>
            <a:endParaRPr lang="en-US" sz="1225" dirty="0">
              <a:solidFill>
                <a:schemeClr val="bg1">
                  <a:alpha val="70000"/>
                </a:schemeClr>
              </a:solidFill>
              <a:cs typeface="MiSans" pitchFamily="34" charset="-120"/>
            </a:endParaRPr>
          </a:p>
        </p:txBody>
      </p:sp>
      <p:sp>
        <p:nvSpPr>
          <p:cNvPr id="78" name="Shape 76"/>
          <p:cNvSpPr/>
          <p:nvPr/>
        </p:nvSpPr>
        <p:spPr>
          <a:xfrm>
            <a:off x="6821170" y="7564120"/>
            <a:ext cx="2710180" cy="1165225"/>
          </a:xfrm>
          <a:custGeom>
            <a:avLst/>
            <a:gdLst/>
            <a:ahLst/>
            <a:cxnLst/>
            <a:rect l="l" t="t" r="r" b="b"/>
            <a:pathLst>
              <a:path w="2881796" h="1335195">
                <a:moveTo>
                  <a:pt x="89017" y="0"/>
                </a:moveTo>
                <a:lnTo>
                  <a:pt x="2792779" y="0"/>
                </a:lnTo>
                <a:cubicBezTo>
                  <a:pt x="2841942" y="0"/>
                  <a:pt x="2881796" y="39854"/>
                  <a:pt x="2881796" y="89017"/>
                </a:cubicBezTo>
                <a:lnTo>
                  <a:pt x="2881796" y="1246178"/>
                </a:lnTo>
                <a:cubicBezTo>
                  <a:pt x="2881796" y="1295341"/>
                  <a:pt x="2841942" y="1335195"/>
                  <a:pt x="2792779" y="1335195"/>
                </a:cubicBezTo>
                <a:lnTo>
                  <a:pt x="89017" y="1335195"/>
                </a:lnTo>
                <a:cubicBezTo>
                  <a:pt x="39854" y="1335195"/>
                  <a:pt x="0" y="1295341"/>
                  <a:pt x="0" y="1246178"/>
                </a:cubicBezTo>
                <a:lnTo>
                  <a:pt x="0" y="89017"/>
                </a:lnTo>
                <a:cubicBezTo>
                  <a:pt x="0" y="39887"/>
                  <a:pt x="39887" y="0"/>
                  <a:pt x="89017" y="0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</p:spPr>
      </p:sp>
      <p:sp>
        <p:nvSpPr>
          <p:cNvPr id="79" name="Shape 77"/>
          <p:cNvSpPr/>
          <p:nvPr/>
        </p:nvSpPr>
        <p:spPr>
          <a:xfrm>
            <a:off x="7969250" y="7680960"/>
            <a:ext cx="418465" cy="388620"/>
          </a:xfrm>
          <a:custGeom>
            <a:avLst/>
            <a:gdLst/>
            <a:ahLst/>
            <a:cxnLst/>
            <a:rect l="l" t="t" r="r" b="b"/>
            <a:pathLst>
              <a:path w="445065" h="445065">
                <a:moveTo>
                  <a:pt x="222533" y="0"/>
                </a:moveTo>
                <a:lnTo>
                  <a:pt x="222533" y="0"/>
                </a:lnTo>
                <a:cubicBezTo>
                  <a:pt x="345352" y="0"/>
                  <a:pt x="445065" y="99713"/>
                  <a:pt x="445065" y="222533"/>
                </a:cubicBezTo>
                <a:lnTo>
                  <a:pt x="445065" y="222533"/>
                </a:lnTo>
                <a:cubicBezTo>
                  <a:pt x="445065" y="345352"/>
                  <a:pt x="345352" y="445065"/>
                  <a:pt x="222533" y="445065"/>
                </a:cubicBezTo>
                <a:lnTo>
                  <a:pt x="222533" y="445065"/>
                </a:lnTo>
                <a:cubicBezTo>
                  <a:pt x="99713" y="445065"/>
                  <a:pt x="0" y="345352"/>
                  <a:pt x="0" y="222533"/>
                </a:cubicBezTo>
                <a:lnTo>
                  <a:pt x="0" y="222533"/>
                </a:lnTo>
                <a:cubicBezTo>
                  <a:pt x="0" y="99713"/>
                  <a:pt x="99713" y="0"/>
                  <a:pt x="222533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</p:spPr>
      </p:sp>
      <p:sp>
        <p:nvSpPr>
          <p:cNvPr id="80" name="Text 78"/>
          <p:cNvSpPr/>
          <p:nvPr/>
        </p:nvSpPr>
        <p:spPr>
          <a:xfrm>
            <a:off x="8016875" y="7739380"/>
            <a:ext cx="324485" cy="271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75" b="1" dirty="0">
                <a:solidFill>
                  <a:schemeClr val="accent1"/>
                </a:solidFill>
                <a:cs typeface="MiSans" pitchFamily="34" charset="-120"/>
              </a:rPr>
              <a:t>03</a:t>
            </a:r>
            <a:endParaRPr lang="en-US" sz="1575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81" name="Text 79"/>
          <p:cNvSpPr/>
          <p:nvPr/>
        </p:nvSpPr>
        <p:spPr>
          <a:xfrm>
            <a:off x="6904990" y="8147050"/>
            <a:ext cx="2542540" cy="2330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00" b="1" dirty="0">
                <a:solidFill>
                  <a:schemeClr val="tx1"/>
                </a:solidFill>
                <a:cs typeface="MiSans" pitchFamily="34" charset="-120"/>
              </a:rPr>
              <a:t>自定义库</a:t>
            </a:r>
            <a:endParaRPr lang="en-US" sz="14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82" name="Text 80"/>
          <p:cNvSpPr/>
          <p:nvPr/>
        </p:nvSpPr>
        <p:spPr>
          <a:xfrm>
            <a:off x="6910070" y="8418830"/>
            <a:ext cx="2531745" cy="194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chemeClr val="bg1">
                    <a:alpha val="70000"/>
                  </a:schemeClr>
                </a:solidFill>
                <a:cs typeface="MiSans" pitchFamily="34" charset="-120"/>
              </a:rPr>
              <a:t>扩展项目灵活配置</a:t>
            </a:r>
            <a:endParaRPr lang="en-US" sz="1225" dirty="0">
              <a:solidFill>
                <a:schemeClr val="bg1">
                  <a:alpha val="70000"/>
                </a:schemeClr>
              </a:solidFill>
              <a:cs typeface="MiSans" pitchFamily="34" charset="-120"/>
            </a:endParaRPr>
          </a:p>
        </p:txBody>
      </p:sp>
      <p:sp>
        <p:nvSpPr>
          <p:cNvPr id="83" name="Shape 81"/>
          <p:cNvSpPr/>
          <p:nvPr/>
        </p:nvSpPr>
        <p:spPr>
          <a:xfrm>
            <a:off x="9661525" y="7564120"/>
            <a:ext cx="2710180" cy="1165225"/>
          </a:xfrm>
          <a:custGeom>
            <a:avLst/>
            <a:gdLst/>
            <a:ahLst/>
            <a:cxnLst/>
            <a:rect l="l" t="t" r="r" b="b"/>
            <a:pathLst>
              <a:path w="2881796" h="1335195">
                <a:moveTo>
                  <a:pt x="89017" y="0"/>
                </a:moveTo>
                <a:lnTo>
                  <a:pt x="2792779" y="0"/>
                </a:lnTo>
                <a:cubicBezTo>
                  <a:pt x="2841942" y="0"/>
                  <a:pt x="2881796" y="39854"/>
                  <a:pt x="2881796" y="89017"/>
                </a:cubicBezTo>
                <a:lnTo>
                  <a:pt x="2881796" y="1246178"/>
                </a:lnTo>
                <a:cubicBezTo>
                  <a:pt x="2881796" y="1295341"/>
                  <a:pt x="2841942" y="1335195"/>
                  <a:pt x="2792779" y="1335195"/>
                </a:cubicBezTo>
                <a:lnTo>
                  <a:pt x="89017" y="1335195"/>
                </a:lnTo>
                <a:cubicBezTo>
                  <a:pt x="39854" y="1335195"/>
                  <a:pt x="0" y="1295341"/>
                  <a:pt x="0" y="1246178"/>
                </a:cubicBezTo>
                <a:lnTo>
                  <a:pt x="0" y="89017"/>
                </a:lnTo>
                <a:cubicBezTo>
                  <a:pt x="0" y="39887"/>
                  <a:pt x="39887" y="0"/>
                  <a:pt x="89017" y="0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</p:spPr>
      </p:sp>
      <p:sp>
        <p:nvSpPr>
          <p:cNvPr id="84" name="Shape 82"/>
          <p:cNvSpPr/>
          <p:nvPr/>
        </p:nvSpPr>
        <p:spPr>
          <a:xfrm>
            <a:off x="10809605" y="7680960"/>
            <a:ext cx="418465" cy="388620"/>
          </a:xfrm>
          <a:custGeom>
            <a:avLst/>
            <a:gdLst/>
            <a:ahLst/>
            <a:cxnLst/>
            <a:rect l="l" t="t" r="r" b="b"/>
            <a:pathLst>
              <a:path w="445065" h="445065">
                <a:moveTo>
                  <a:pt x="222533" y="0"/>
                </a:moveTo>
                <a:lnTo>
                  <a:pt x="222533" y="0"/>
                </a:lnTo>
                <a:cubicBezTo>
                  <a:pt x="345352" y="0"/>
                  <a:pt x="445065" y="99713"/>
                  <a:pt x="445065" y="222533"/>
                </a:cubicBezTo>
                <a:lnTo>
                  <a:pt x="445065" y="222533"/>
                </a:lnTo>
                <a:cubicBezTo>
                  <a:pt x="445065" y="345352"/>
                  <a:pt x="345352" y="445065"/>
                  <a:pt x="222533" y="445065"/>
                </a:cubicBezTo>
                <a:lnTo>
                  <a:pt x="222533" y="445065"/>
                </a:lnTo>
                <a:cubicBezTo>
                  <a:pt x="99713" y="445065"/>
                  <a:pt x="0" y="345352"/>
                  <a:pt x="0" y="222533"/>
                </a:cubicBezTo>
                <a:lnTo>
                  <a:pt x="0" y="222533"/>
                </a:lnTo>
                <a:cubicBezTo>
                  <a:pt x="0" y="99713"/>
                  <a:pt x="99713" y="0"/>
                  <a:pt x="222533" y="0"/>
                </a:cubicBezTo>
                <a:close/>
              </a:path>
            </a:pathLst>
          </a:custGeom>
          <a:solidFill>
            <a:schemeClr val="accent3">
              <a:alpha val="30196"/>
            </a:schemeClr>
          </a:solidFill>
        </p:spPr>
      </p:sp>
      <p:sp>
        <p:nvSpPr>
          <p:cNvPr id="85" name="Text 83"/>
          <p:cNvSpPr/>
          <p:nvPr/>
        </p:nvSpPr>
        <p:spPr>
          <a:xfrm>
            <a:off x="10857230" y="7739380"/>
            <a:ext cx="324485" cy="271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75" b="1" dirty="0">
                <a:solidFill>
                  <a:schemeClr val="accent1"/>
                </a:solidFill>
                <a:cs typeface="MiSans" pitchFamily="34" charset="-120"/>
              </a:rPr>
              <a:t>04</a:t>
            </a:r>
            <a:endParaRPr lang="en-US" sz="1575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86" name="Text 84"/>
          <p:cNvSpPr/>
          <p:nvPr/>
        </p:nvSpPr>
        <p:spPr>
          <a:xfrm>
            <a:off x="9745345" y="8147050"/>
            <a:ext cx="2542540" cy="2330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00" b="1" dirty="0">
                <a:solidFill>
                  <a:schemeClr val="tx1"/>
                </a:solidFill>
                <a:cs typeface="MiSans" pitchFamily="34" charset="-120"/>
              </a:rPr>
              <a:t>扩展数据源</a:t>
            </a:r>
            <a:endParaRPr lang="en-US" sz="14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87" name="Text 85"/>
          <p:cNvSpPr/>
          <p:nvPr/>
        </p:nvSpPr>
        <p:spPr>
          <a:xfrm>
            <a:off x="9750425" y="8418830"/>
            <a:ext cx="2531745" cy="194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chemeClr val="bg1">
                    <a:alpha val="70000"/>
                  </a:schemeClr>
                </a:solidFill>
                <a:cs typeface="MiSans" pitchFamily="34" charset="-120"/>
              </a:rPr>
              <a:t>Gitee/论坛多平台</a:t>
            </a:r>
            <a:endParaRPr lang="en-US" sz="1225" dirty="0">
              <a:solidFill>
                <a:schemeClr val="bg1">
                  <a:alpha val="70000"/>
                </a:schemeClr>
              </a:solidFill>
              <a:cs typeface="MiSans" pitchFamily="34" charset="-120"/>
            </a:endParaRPr>
          </a:p>
        </p:txBody>
      </p:sp>
      <p:sp>
        <p:nvSpPr>
          <p:cNvPr id="88" name="Shape 86"/>
          <p:cNvSpPr/>
          <p:nvPr/>
        </p:nvSpPr>
        <p:spPr>
          <a:xfrm>
            <a:off x="12501880" y="7564120"/>
            <a:ext cx="2710180" cy="1165225"/>
          </a:xfrm>
          <a:custGeom>
            <a:avLst/>
            <a:gdLst/>
            <a:ahLst/>
            <a:cxnLst/>
            <a:rect l="l" t="t" r="r" b="b"/>
            <a:pathLst>
              <a:path w="2881796" h="1335195">
                <a:moveTo>
                  <a:pt x="89017" y="0"/>
                </a:moveTo>
                <a:lnTo>
                  <a:pt x="2792779" y="0"/>
                </a:lnTo>
                <a:cubicBezTo>
                  <a:pt x="2841942" y="0"/>
                  <a:pt x="2881796" y="39854"/>
                  <a:pt x="2881796" y="89017"/>
                </a:cubicBezTo>
                <a:lnTo>
                  <a:pt x="2881796" y="1246178"/>
                </a:lnTo>
                <a:cubicBezTo>
                  <a:pt x="2881796" y="1295341"/>
                  <a:pt x="2841942" y="1335195"/>
                  <a:pt x="2792779" y="1335195"/>
                </a:cubicBezTo>
                <a:lnTo>
                  <a:pt x="89017" y="1335195"/>
                </a:lnTo>
                <a:cubicBezTo>
                  <a:pt x="39854" y="1335195"/>
                  <a:pt x="0" y="1295341"/>
                  <a:pt x="0" y="1246178"/>
                </a:cubicBezTo>
                <a:lnTo>
                  <a:pt x="0" y="89017"/>
                </a:lnTo>
                <a:cubicBezTo>
                  <a:pt x="0" y="39887"/>
                  <a:pt x="39887" y="0"/>
                  <a:pt x="89017" y="0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</p:spPr>
      </p:sp>
      <p:sp>
        <p:nvSpPr>
          <p:cNvPr id="89" name="Shape 87"/>
          <p:cNvSpPr/>
          <p:nvPr/>
        </p:nvSpPr>
        <p:spPr>
          <a:xfrm>
            <a:off x="13649960" y="7680960"/>
            <a:ext cx="418465" cy="388620"/>
          </a:xfrm>
          <a:custGeom>
            <a:avLst/>
            <a:gdLst/>
            <a:ahLst/>
            <a:cxnLst/>
            <a:rect l="l" t="t" r="r" b="b"/>
            <a:pathLst>
              <a:path w="445065" h="445065">
                <a:moveTo>
                  <a:pt x="222533" y="0"/>
                </a:moveTo>
                <a:lnTo>
                  <a:pt x="222533" y="0"/>
                </a:lnTo>
                <a:cubicBezTo>
                  <a:pt x="345352" y="0"/>
                  <a:pt x="445065" y="99713"/>
                  <a:pt x="445065" y="222533"/>
                </a:cubicBezTo>
                <a:lnTo>
                  <a:pt x="445065" y="222533"/>
                </a:lnTo>
                <a:cubicBezTo>
                  <a:pt x="445065" y="345352"/>
                  <a:pt x="345352" y="445065"/>
                  <a:pt x="222533" y="445065"/>
                </a:cubicBezTo>
                <a:lnTo>
                  <a:pt x="222533" y="445065"/>
                </a:lnTo>
                <a:cubicBezTo>
                  <a:pt x="99713" y="445065"/>
                  <a:pt x="0" y="345352"/>
                  <a:pt x="0" y="222533"/>
                </a:cubicBezTo>
                <a:lnTo>
                  <a:pt x="0" y="222533"/>
                </a:lnTo>
                <a:cubicBezTo>
                  <a:pt x="0" y="99713"/>
                  <a:pt x="99713" y="0"/>
                  <a:pt x="222533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</p:spPr>
      </p:sp>
      <p:sp>
        <p:nvSpPr>
          <p:cNvPr id="90" name="Text 88"/>
          <p:cNvSpPr/>
          <p:nvPr/>
        </p:nvSpPr>
        <p:spPr>
          <a:xfrm>
            <a:off x="13696950" y="7739380"/>
            <a:ext cx="324485" cy="271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75" b="1" dirty="0">
                <a:solidFill>
                  <a:schemeClr val="accent1"/>
                </a:solidFill>
                <a:cs typeface="MiSans" pitchFamily="34" charset="-120"/>
              </a:rPr>
              <a:t>05</a:t>
            </a:r>
            <a:endParaRPr lang="en-US" sz="1575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91" name="Text 89"/>
          <p:cNvSpPr/>
          <p:nvPr/>
        </p:nvSpPr>
        <p:spPr>
          <a:xfrm>
            <a:off x="12585700" y="8147050"/>
            <a:ext cx="2542540" cy="2330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00" b="1" dirty="0">
                <a:solidFill>
                  <a:schemeClr val="tx1"/>
                </a:solidFill>
                <a:cs typeface="MiSans" pitchFamily="34" charset="-120"/>
              </a:rPr>
              <a:t>告警/协作</a:t>
            </a:r>
            <a:endParaRPr lang="en-US" sz="14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92" name="Text 90"/>
          <p:cNvSpPr/>
          <p:nvPr/>
        </p:nvSpPr>
        <p:spPr>
          <a:xfrm>
            <a:off x="12590780" y="8418830"/>
            <a:ext cx="2531745" cy="194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25" dirty="0">
                <a:solidFill>
                  <a:schemeClr val="bg1">
                    <a:alpha val="70000"/>
                  </a:schemeClr>
                </a:solidFill>
                <a:cs typeface="MiSans" pitchFamily="34" charset="-120"/>
              </a:rPr>
              <a:t>风险预警团队协作</a:t>
            </a:r>
            <a:endParaRPr lang="en-US" sz="1225" dirty="0">
              <a:solidFill>
                <a:schemeClr val="bg1">
                  <a:alpha val="70000"/>
                </a:schemeClr>
              </a:solidFill>
              <a:cs typeface="MiSans" pitchFamily="34" charset="-120"/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440631" y="943734"/>
            <a:ext cx="2640143" cy="444272"/>
          </a:xfrm>
          <a:custGeom>
            <a:avLst/>
            <a:gdLst/>
            <a:ahLst/>
            <a:cxnLst/>
            <a:rect l="l" t="t" r="r" b="b"/>
            <a:pathLst>
              <a:path w="2640143" h="444272">
                <a:moveTo>
                  <a:pt x="87397" y="0"/>
                </a:moveTo>
                <a:lnTo>
                  <a:pt x="2552746" y="0"/>
                </a:lnTo>
                <a:cubicBezTo>
                  <a:pt x="2601014" y="0"/>
                  <a:pt x="2640143" y="39129"/>
                  <a:pt x="2640143" y="87397"/>
                </a:cubicBezTo>
                <a:lnTo>
                  <a:pt x="2640143" y="356875"/>
                </a:lnTo>
                <a:cubicBezTo>
                  <a:pt x="2640143" y="405143"/>
                  <a:pt x="2601014" y="444272"/>
                  <a:pt x="2552746" y="444272"/>
                </a:cubicBezTo>
                <a:lnTo>
                  <a:pt x="87397" y="444272"/>
                </a:lnTo>
                <a:cubicBezTo>
                  <a:pt x="39129" y="444272"/>
                  <a:pt x="0" y="405143"/>
                  <a:pt x="0" y="356875"/>
                </a:cubicBezTo>
                <a:lnTo>
                  <a:pt x="0" y="87397"/>
                </a:lnTo>
                <a:cubicBezTo>
                  <a:pt x="0" y="39161"/>
                  <a:pt x="39161" y="0"/>
                  <a:pt x="8739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8467">
            <a:solidFill>
              <a:schemeClr val="accent1">
                <a:alpha val="50196"/>
              </a:schemeClr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619125" y="1035050"/>
            <a:ext cx="2475865" cy="2622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75" b="1" kern="0" spc="69" dirty="0">
                <a:solidFill>
                  <a:schemeClr val="accent1"/>
                </a:solidFill>
                <a:cs typeface="MiSans" pitchFamily="34" charset="-120"/>
              </a:rPr>
              <a:t>SUMMARY &amp; NEXT STEPS</a:t>
            </a:r>
            <a:endParaRPr lang="en-US" sz="1375" b="1" kern="0" spc="69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436989" y="1741236"/>
            <a:ext cx="15644215" cy="6554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130" b="1" dirty="0">
                <a:solidFill>
                  <a:schemeClr val="tx1"/>
                </a:solidFill>
                <a:cs typeface="Noto Sans SC" panose="020B0500000000000000" pitchFamily="34" charset="-120"/>
              </a:rPr>
              <a:t>驱动决策，不止于数据</a:t>
            </a:r>
            <a:endParaRPr lang="en-US" sz="4130" b="1" dirty="0">
              <a:solidFill>
                <a:schemeClr val="tx1"/>
              </a:solidFill>
              <a:cs typeface="Noto Sans SC" panose="020B0500000000000000" pitchFamily="34" charset="-120"/>
            </a:endParaRPr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436989" y="2571515"/>
            <a:ext cx="1398366" cy="65548"/>
          </a:xfrm>
          <a:custGeom>
            <a:avLst/>
            <a:gdLst/>
            <a:ahLst/>
            <a:cxnLst/>
            <a:rect l="l" t="t" r="r" b="b"/>
            <a:pathLst>
              <a:path w="1398366" h="65548">
                <a:moveTo>
                  <a:pt x="0" y="0"/>
                </a:moveTo>
                <a:lnTo>
                  <a:pt x="1398366" y="0"/>
                </a:lnTo>
                <a:lnTo>
                  <a:pt x="1398366" y="65548"/>
                </a:lnTo>
                <a:lnTo>
                  <a:pt x="0" y="655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</p:spPr>
      </p:sp>
      <p:grpSp>
        <p:nvGrpSpPr>
          <p:cNvPr id="2" name="组合 1"/>
          <p:cNvGrpSpPr/>
          <p:nvPr/>
        </p:nvGrpSpPr>
        <p:grpSpPr>
          <a:xfrm>
            <a:off x="619125" y="2803525"/>
            <a:ext cx="14720570" cy="5057140"/>
            <a:chOff x="694" y="4571"/>
            <a:chExt cx="24218" cy="7673"/>
          </a:xfrm>
        </p:grpSpPr>
        <p:sp>
          <p:nvSpPr>
            <p:cNvPr id="8" name="Shape 5"/>
            <p:cNvSpPr/>
            <p:nvPr>
              <p:custDataLst>
                <p:tags r:id="rId5"/>
              </p:custDataLst>
            </p:nvPr>
          </p:nvSpPr>
          <p:spPr>
            <a:xfrm>
              <a:off x="694" y="4571"/>
              <a:ext cx="7839" cy="3418"/>
            </a:xfrm>
            <a:custGeom>
              <a:avLst/>
              <a:gdLst/>
              <a:ahLst/>
              <a:cxnLst/>
              <a:rect l="l" t="t" r="r" b="b"/>
              <a:pathLst>
                <a:path w="4978036" h="2170380">
                  <a:moveTo>
                    <a:pt x="131091" y="0"/>
                  </a:moveTo>
                  <a:lnTo>
                    <a:pt x="4846945" y="0"/>
                  </a:lnTo>
                  <a:cubicBezTo>
                    <a:pt x="4919296" y="0"/>
                    <a:pt x="4978036" y="58740"/>
                    <a:pt x="4978036" y="131091"/>
                  </a:cubicBezTo>
                  <a:lnTo>
                    <a:pt x="4978036" y="2039289"/>
                  </a:lnTo>
                  <a:cubicBezTo>
                    <a:pt x="4978036" y="2111689"/>
                    <a:pt x="4919344" y="2170380"/>
                    <a:pt x="4846945" y="2170380"/>
                  </a:cubicBezTo>
                  <a:lnTo>
                    <a:pt x="131091" y="2170380"/>
                  </a:lnTo>
                  <a:cubicBezTo>
                    <a:pt x="58740" y="2170380"/>
                    <a:pt x="0" y="2111640"/>
                    <a:pt x="0" y="2039289"/>
                  </a:cubicBezTo>
                  <a:lnTo>
                    <a:pt x="0" y="131091"/>
                  </a:lnTo>
                  <a:cubicBezTo>
                    <a:pt x="0" y="58691"/>
                    <a:pt x="58691" y="0"/>
                    <a:pt x="131091" y="0"/>
                  </a:cubicBez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 w="8467">
              <a:solidFill>
                <a:schemeClr val="accent1">
                  <a:alpha val="50196"/>
                </a:schemeClr>
              </a:solidFill>
              <a:prstDash val="solid"/>
            </a:ln>
          </p:spPr>
        </p:sp>
        <p:sp>
          <p:nvSpPr>
            <p:cNvPr id="9" name="Shape 6"/>
            <p:cNvSpPr/>
            <p:nvPr>
              <p:custDataLst>
                <p:tags r:id="rId6"/>
              </p:custDataLst>
            </p:nvPr>
          </p:nvSpPr>
          <p:spPr>
            <a:xfrm>
              <a:off x="1044" y="4921"/>
              <a:ext cx="688" cy="688"/>
            </a:xfrm>
            <a:custGeom>
              <a:avLst/>
              <a:gdLst/>
              <a:ahLst/>
              <a:cxnLst/>
              <a:rect l="l" t="t" r="r" b="b"/>
              <a:pathLst>
                <a:path w="436989" h="436989">
                  <a:moveTo>
                    <a:pt x="87398" y="0"/>
                  </a:moveTo>
                  <a:lnTo>
                    <a:pt x="349591" y="0"/>
                  </a:lnTo>
                  <a:cubicBezTo>
                    <a:pt x="397860" y="0"/>
                    <a:pt x="436989" y="39129"/>
                    <a:pt x="436989" y="87398"/>
                  </a:cubicBezTo>
                  <a:lnTo>
                    <a:pt x="436989" y="349591"/>
                  </a:lnTo>
                  <a:cubicBezTo>
                    <a:pt x="436989" y="397860"/>
                    <a:pt x="397860" y="436989"/>
                    <a:pt x="349591" y="436989"/>
                  </a:cubicBezTo>
                  <a:lnTo>
                    <a:pt x="87398" y="436989"/>
                  </a:lnTo>
                  <a:cubicBezTo>
                    <a:pt x="39129" y="436989"/>
                    <a:pt x="0" y="397860"/>
                    <a:pt x="0" y="349591"/>
                  </a:cubicBezTo>
                  <a:lnTo>
                    <a:pt x="0" y="87398"/>
                  </a:lnTo>
                  <a:cubicBezTo>
                    <a:pt x="0" y="39129"/>
                    <a:pt x="39129" y="0"/>
                    <a:pt x="87398" y="0"/>
                  </a:cubicBezTo>
                  <a:close/>
                </a:path>
              </a:pathLst>
            </a:custGeom>
            <a:solidFill>
              <a:schemeClr val="accent1">
                <a:alpha val="30196"/>
              </a:schemeClr>
            </a:solidFill>
          </p:spPr>
        </p:sp>
        <p:sp>
          <p:nvSpPr>
            <p:cNvPr id="10" name="Shape 7"/>
            <p:cNvSpPr/>
            <p:nvPr>
              <p:custDataLst>
                <p:tags r:id="rId7"/>
              </p:custDataLst>
            </p:nvPr>
          </p:nvSpPr>
          <p:spPr>
            <a:xfrm>
              <a:off x="1237" y="5111"/>
              <a:ext cx="310" cy="310"/>
            </a:xfrm>
            <a:custGeom>
              <a:avLst/>
              <a:gdLst/>
              <a:ahLst/>
              <a:cxnLst/>
              <a:rect l="l" t="t" r="r" b="b"/>
              <a:pathLst>
                <a:path w="196645" h="196645">
                  <a:moveTo>
                    <a:pt x="25310" y="87761"/>
                  </a:moveTo>
                  <a:cubicBezTo>
                    <a:pt x="30419" y="52042"/>
                    <a:pt x="61183" y="24581"/>
                    <a:pt x="98323" y="24581"/>
                  </a:cubicBezTo>
                  <a:cubicBezTo>
                    <a:pt x="118678" y="24581"/>
                    <a:pt x="137114" y="32838"/>
                    <a:pt x="150480" y="46166"/>
                  </a:cubicBezTo>
                  <a:cubicBezTo>
                    <a:pt x="150556" y="46242"/>
                    <a:pt x="150633" y="46319"/>
                    <a:pt x="150710" y="46396"/>
                  </a:cubicBezTo>
                  <a:lnTo>
                    <a:pt x="153629" y="49161"/>
                  </a:lnTo>
                  <a:lnTo>
                    <a:pt x="135232" y="49161"/>
                  </a:lnTo>
                  <a:cubicBezTo>
                    <a:pt x="128434" y="49161"/>
                    <a:pt x="122942" y="54654"/>
                    <a:pt x="122942" y="61452"/>
                  </a:cubicBezTo>
                  <a:cubicBezTo>
                    <a:pt x="122942" y="68250"/>
                    <a:pt x="128434" y="73742"/>
                    <a:pt x="135232" y="73742"/>
                  </a:cubicBezTo>
                  <a:lnTo>
                    <a:pt x="184393" y="73742"/>
                  </a:lnTo>
                  <a:cubicBezTo>
                    <a:pt x="191191" y="73742"/>
                    <a:pt x="196684" y="68250"/>
                    <a:pt x="196684" y="61452"/>
                  </a:cubicBezTo>
                  <a:lnTo>
                    <a:pt x="196684" y="12290"/>
                  </a:lnTo>
                  <a:cubicBezTo>
                    <a:pt x="196684" y="5492"/>
                    <a:pt x="191191" y="0"/>
                    <a:pt x="184393" y="0"/>
                  </a:cubicBezTo>
                  <a:cubicBezTo>
                    <a:pt x="177595" y="0"/>
                    <a:pt x="172103" y="5492"/>
                    <a:pt x="172103" y="12290"/>
                  </a:cubicBezTo>
                  <a:lnTo>
                    <a:pt x="172103" y="32800"/>
                  </a:lnTo>
                  <a:lnTo>
                    <a:pt x="167763" y="28690"/>
                  </a:lnTo>
                  <a:cubicBezTo>
                    <a:pt x="149980" y="10984"/>
                    <a:pt x="125400" y="0"/>
                    <a:pt x="98323" y="0"/>
                  </a:cubicBezTo>
                  <a:cubicBezTo>
                    <a:pt x="48777" y="0"/>
                    <a:pt x="7797" y="36641"/>
                    <a:pt x="999" y="84304"/>
                  </a:cubicBezTo>
                  <a:cubicBezTo>
                    <a:pt x="38" y="91025"/>
                    <a:pt x="4686" y="97247"/>
                    <a:pt x="11407" y="98207"/>
                  </a:cubicBezTo>
                  <a:cubicBezTo>
                    <a:pt x="18128" y="99168"/>
                    <a:pt x="24350" y="94482"/>
                    <a:pt x="25310" y="87799"/>
                  </a:cubicBezTo>
                  <a:close/>
                  <a:moveTo>
                    <a:pt x="195647" y="112341"/>
                  </a:moveTo>
                  <a:cubicBezTo>
                    <a:pt x="196607" y="105620"/>
                    <a:pt x="191921" y="99398"/>
                    <a:pt x="185238" y="98438"/>
                  </a:cubicBezTo>
                  <a:cubicBezTo>
                    <a:pt x="178555" y="97478"/>
                    <a:pt x="172295" y="102163"/>
                    <a:pt x="171335" y="108846"/>
                  </a:cubicBezTo>
                  <a:cubicBezTo>
                    <a:pt x="166227" y="144565"/>
                    <a:pt x="135462" y="172026"/>
                    <a:pt x="98323" y="172026"/>
                  </a:cubicBezTo>
                  <a:cubicBezTo>
                    <a:pt x="77967" y="172026"/>
                    <a:pt x="59531" y="163769"/>
                    <a:pt x="46166" y="150441"/>
                  </a:cubicBezTo>
                  <a:cubicBezTo>
                    <a:pt x="46089" y="150364"/>
                    <a:pt x="46012" y="150288"/>
                    <a:pt x="45935" y="150211"/>
                  </a:cubicBezTo>
                  <a:lnTo>
                    <a:pt x="43016" y="147445"/>
                  </a:lnTo>
                  <a:lnTo>
                    <a:pt x="61413" y="147445"/>
                  </a:lnTo>
                  <a:cubicBezTo>
                    <a:pt x="68211" y="147445"/>
                    <a:pt x="73704" y="141953"/>
                    <a:pt x="73704" y="135155"/>
                  </a:cubicBezTo>
                  <a:cubicBezTo>
                    <a:pt x="73704" y="128357"/>
                    <a:pt x="68211" y="122865"/>
                    <a:pt x="61413" y="122865"/>
                  </a:cubicBezTo>
                  <a:lnTo>
                    <a:pt x="12290" y="122903"/>
                  </a:lnTo>
                  <a:cubicBezTo>
                    <a:pt x="9026" y="122903"/>
                    <a:pt x="5876" y="124209"/>
                    <a:pt x="3572" y="126552"/>
                  </a:cubicBezTo>
                  <a:cubicBezTo>
                    <a:pt x="1267" y="128895"/>
                    <a:pt x="-38" y="132006"/>
                    <a:pt x="0" y="135309"/>
                  </a:cubicBezTo>
                  <a:lnTo>
                    <a:pt x="384" y="184086"/>
                  </a:lnTo>
                  <a:cubicBezTo>
                    <a:pt x="422" y="190884"/>
                    <a:pt x="5992" y="196338"/>
                    <a:pt x="12790" y="196261"/>
                  </a:cubicBezTo>
                  <a:cubicBezTo>
                    <a:pt x="19588" y="196184"/>
                    <a:pt x="25042" y="190654"/>
                    <a:pt x="24965" y="183856"/>
                  </a:cubicBezTo>
                  <a:lnTo>
                    <a:pt x="24811" y="164076"/>
                  </a:lnTo>
                  <a:lnTo>
                    <a:pt x="28921" y="167955"/>
                  </a:lnTo>
                  <a:cubicBezTo>
                    <a:pt x="46703" y="185661"/>
                    <a:pt x="71245" y="196645"/>
                    <a:pt x="98323" y="196645"/>
                  </a:cubicBezTo>
                  <a:cubicBezTo>
                    <a:pt x="147868" y="196645"/>
                    <a:pt x="188848" y="160005"/>
                    <a:pt x="195647" y="112341"/>
                  </a:cubicBezTo>
                  <a:close/>
                </a:path>
              </a:pathLst>
            </a:custGeom>
            <a:solidFill>
              <a:schemeClr val="accent2"/>
            </a:solidFill>
          </p:spPr>
        </p:sp>
        <p:sp>
          <p:nvSpPr>
            <p:cNvPr id="11" name="Text 8"/>
            <p:cNvSpPr/>
            <p:nvPr>
              <p:custDataLst>
                <p:tags r:id="rId8"/>
              </p:custDataLst>
            </p:nvPr>
          </p:nvSpPr>
          <p:spPr>
            <a:xfrm>
              <a:off x="1938" y="5025"/>
              <a:ext cx="2581" cy="48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720" b="1" dirty="0">
                  <a:solidFill>
                    <a:schemeClr val="tx1"/>
                  </a:solidFill>
                  <a:cs typeface="MiSans" pitchFamily="34" charset="-120"/>
                </a:rPr>
                <a:t>可解释的健康度</a:t>
              </a:r>
              <a:endParaRPr lang="en-US" sz="1720" b="1" dirty="0">
                <a:solidFill>
                  <a:schemeClr val="tx1"/>
                </a:solidFill>
                <a:cs typeface="MiSans" pitchFamily="34" charset="-120"/>
              </a:endParaRPr>
            </a:p>
          </p:txBody>
        </p:sp>
        <p:sp>
          <p:nvSpPr>
            <p:cNvPr id="12" name="Text 9"/>
            <p:cNvSpPr/>
            <p:nvPr>
              <p:custDataLst>
                <p:tags r:id="rId9"/>
              </p:custDataLst>
            </p:nvPr>
          </p:nvSpPr>
          <p:spPr>
            <a:xfrm>
              <a:off x="1044" y="5816"/>
              <a:ext cx="7277" cy="44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通过</a:t>
              </a:r>
              <a:r>
                <a:rPr lang="en-US" sz="1375" dirty="0">
                  <a:solidFill>
                    <a:schemeClr val="accent1"/>
                  </a:solidFill>
                  <a:highlight>
                    <a:srgbClr val="38A3A5">
                      <a:alpha val="30000"/>
                    </a:srgbClr>
                  </a:highlight>
                  <a:cs typeface="MiSans" pitchFamily="34" charset="-120"/>
                </a:rPr>
                <a:t> 五维画像 </a:t>
              </a: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和</a:t>
              </a:r>
              <a:r>
                <a:rPr lang="en-US" sz="1375" dirty="0">
                  <a:solidFill>
                    <a:schemeClr val="accent1"/>
                  </a:solidFill>
                  <a:highlight>
                    <a:srgbClr val="38A3A5">
                      <a:alpha val="30000"/>
                    </a:srgbClr>
                  </a:highlight>
                  <a:cs typeface="MiSans" pitchFamily="34" charset="-120"/>
                </a:rPr>
                <a:t> 趋势对比 </a:t>
              </a: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，让健康度评估不再是黑盒</a:t>
              </a:r>
              <a:endParaRPr lang="en-US" sz="1375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13" name="Text 10"/>
            <p:cNvSpPr/>
            <p:nvPr>
              <p:custDataLst>
                <p:tags r:id="rId10"/>
              </p:custDataLst>
            </p:nvPr>
          </p:nvSpPr>
          <p:spPr>
            <a:xfrm>
              <a:off x="1044" y="6470"/>
              <a:ext cx="7260" cy="34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0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• 雷达图直观对比</a:t>
              </a:r>
              <a:endParaRPr lang="en-US" sz="120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14" name="Text 11"/>
            <p:cNvSpPr/>
            <p:nvPr>
              <p:custDataLst>
                <p:tags r:id="rId11"/>
              </p:custDataLst>
            </p:nvPr>
          </p:nvSpPr>
          <p:spPr>
            <a:xfrm>
              <a:off x="1044" y="6883"/>
              <a:ext cx="7260" cy="34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0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• 时间序列分析</a:t>
              </a:r>
              <a:endParaRPr lang="en-US" sz="120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15" name="Text 12"/>
            <p:cNvSpPr/>
            <p:nvPr>
              <p:custDataLst>
                <p:tags r:id="rId12"/>
              </p:custDataLst>
            </p:nvPr>
          </p:nvSpPr>
          <p:spPr>
            <a:xfrm>
              <a:off x="1044" y="7296"/>
              <a:ext cx="7260" cy="34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0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• 五大维度可解释</a:t>
              </a:r>
              <a:endParaRPr lang="en-US" sz="120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16" name="Shape 13"/>
            <p:cNvSpPr/>
            <p:nvPr>
              <p:custDataLst>
                <p:tags r:id="rId13"/>
              </p:custDataLst>
            </p:nvPr>
          </p:nvSpPr>
          <p:spPr>
            <a:xfrm>
              <a:off x="8883" y="4571"/>
              <a:ext cx="7839" cy="3418"/>
            </a:xfrm>
            <a:custGeom>
              <a:avLst/>
              <a:gdLst/>
              <a:ahLst/>
              <a:cxnLst/>
              <a:rect l="l" t="t" r="r" b="b"/>
              <a:pathLst>
                <a:path w="4978036" h="2170380">
                  <a:moveTo>
                    <a:pt x="131091" y="0"/>
                  </a:moveTo>
                  <a:lnTo>
                    <a:pt x="4846945" y="0"/>
                  </a:lnTo>
                  <a:cubicBezTo>
                    <a:pt x="4919296" y="0"/>
                    <a:pt x="4978036" y="58740"/>
                    <a:pt x="4978036" y="131091"/>
                  </a:cubicBezTo>
                  <a:lnTo>
                    <a:pt x="4978036" y="2039289"/>
                  </a:lnTo>
                  <a:cubicBezTo>
                    <a:pt x="4978036" y="2111689"/>
                    <a:pt x="4919344" y="2170380"/>
                    <a:pt x="4846945" y="2170380"/>
                  </a:cubicBezTo>
                  <a:lnTo>
                    <a:pt x="131091" y="2170380"/>
                  </a:lnTo>
                  <a:cubicBezTo>
                    <a:pt x="58740" y="2170380"/>
                    <a:pt x="0" y="2111640"/>
                    <a:pt x="0" y="2039289"/>
                  </a:cubicBezTo>
                  <a:lnTo>
                    <a:pt x="0" y="131091"/>
                  </a:lnTo>
                  <a:cubicBezTo>
                    <a:pt x="0" y="58691"/>
                    <a:pt x="58691" y="0"/>
                    <a:pt x="131091" y="0"/>
                  </a:cubicBezTo>
                  <a:close/>
                </a:path>
              </a:pathLst>
            </a:custGeom>
            <a:solidFill>
              <a:schemeClr val="accent3">
                <a:alpha val="10196"/>
              </a:schemeClr>
            </a:solidFill>
            <a:ln w="8467">
              <a:solidFill>
                <a:schemeClr val="accent3">
                  <a:alpha val="50196"/>
                </a:schemeClr>
              </a:solidFill>
              <a:prstDash val="solid"/>
            </a:ln>
          </p:spPr>
        </p:sp>
        <p:sp>
          <p:nvSpPr>
            <p:cNvPr id="17" name="Shape 14"/>
            <p:cNvSpPr/>
            <p:nvPr>
              <p:custDataLst>
                <p:tags r:id="rId14"/>
              </p:custDataLst>
            </p:nvPr>
          </p:nvSpPr>
          <p:spPr>
            <a:xfrm>
              <a:off x="9233" y="4921"/>
              <a:ext cx="688" cy="688"/>
            </a:xfrm>
            <a:custGeom>
              <a:avLst/>
              <a:gdLst/>
              <a:ahLst/>
              <a:cxnLst/>
              <a:rect l="l" t="t" r="r" b="b"/>
              <a:pathLst>
                <a:path w="436989" h="436989">
                  <a:moveTo>
                    <a:pt x="87398" y="0"/>
                  </a:moveTo>
                  <a:lnTo>
                    <a:pt x="349591" y="0"/>
                  </a:lnTo>
                  <a:cubicBezTo>
                    <a:pt x="397860" y="0"/>
                    <a:pt x="436989" y="39129"/>
                    <a:pt x="436989" y="87398"/>
                  </a:cubicBezTo>
                  <a:lnTo>
                    <a:pt x="436989" y="349591"/>
                  </a:lnTo>
                  <a:cubicBezTo>
                    <a:pt x="436989" y="397860"/>
                    <a:pt x="397860" y="436989"/>
                    <a:pt x="349591" y="436989"/>
                  </a:cubicBezTo>
                  <a:lnTo>
                    <a:pt x="87398" y="436989"/>
                  </a:lnTo>
                  <a:cubicBezTo>
                    <a:pt x="39129" y="436989"/>
                    <a:pt x="0" y="397860"/>
                    <a:pt x="0" y="349591"/>
                  </a:cubicBezTo>
                  <a:lnTo>
                    <a:pt x="0" y="87398"/>
                  </a:lnTo>
                  <a:cubicBezTo>
                    <a:pt x="0" y="39129"/>
                    <a:pt x="39129" y="0"/>
                    <a:pt x="87398" y="0"/>
                  </a:cubicBezTo>
                  <a:close/>
                </a:path>
              </a:pathLst>
            </a:custGeom>
            <a:solidFill>
              <a:schemeClr val="accent3">
                <a:alpha val="30196"/>
              </a:schemeClr>
            </a:solidFill>
          </p:spPr>
        </p:sp>
        <p:sp>
          <p:nvSpPr>
            <p:cNvPr id="18" name="Shape 15"/>
            <p:cNvSpPr/>
            <p:nvPr>
              <p:custDataLst>
                <p:tags r:id="rId15"/>
              </p:custDataLst>
            </p:nvPr>
          </p:nvSpPr>
          <p:spPr>
            <a:xfrm>
              <a:off x="9427" y="5111"/>
              <a:ext cx="310" cy="310"/>
            </a:xfrm>
            <a:custGeom>
              <a:avLst/>
              <a:gdLst/>
              <a:ahLst/>
              <a:cxnLst/>
              <a:rect l="l" t="t" r="r" b="b"/>
              <a:pathLst>
                <a:path w="196645" h="196645">
                  <a:moveTo>
                    <a:pt x="0" y="159774"/>
                  </a:moveTo>
                  <a:lnTo>
                    <a:pt x="0" y="79887"/>
                  </a:lnTo>
                  <a:lnTo>
                    <a:pt x="52311" y="79887"/>
                  </a:lnTo>
                  <a:cubicBezTo>
                    <a:pt x="57496" y="72129"/>
                    <a:pt x="64601" y="65753"/>
                    <a:pt x="72935" y="61452"/>
                  </a:cubicBezTo>
                  <a:lnTo>
                    <a:pt x="0" y="61452"/>
                  </a:lnTo>
                  <a:lnTo>
                    <a:pt x="0" y="48278"/>
                  </a:lnTo>
                  <a:cubicBezTo>
                    <a:pt x="0" y="34720"/>
                    <a:pt x="11023" y="23697"/>
                    <a:pt x="24581" y="23697"/>
                  </a:cubicBezTo>
                  <a:lnTo>
                    <a:pt x="24619" y="23697"/>
                  </a:lnTo>
                  <a:cubicBezTo>
                    <a:pt x="25080" y="17322"/>
                    <a:pt x="30380" y="12290"/>
                    <a:pt x="36871" y="12290"/>
                  </a:cubicBezTo>
                  <a:lnTo>
                    <a:pt x="49161" y="12290"/>
                  </a:lnTo>
                  <a:cubicBezTo>
                    <a:pt x="55652" y="12290"/>
                    <a:pt x="60952" y="17322"/>
                    <a:pt x="61413" y="23697"/>
                  </a:cubicBezTo>
                  <a:lnTo>
                    <a:pt x="73742" y="23697"/>
                  </a:lnTo>
                  <a:lnTo>
                    <a:pt x="93406" y="14556"/>
                  </a:lnTo>
                  <a:cubicBezTo>
                    <a:pt x="96633" y="13058"/>
                    <a:pt x="100166" y="12252"/>
                    <a:pt x="103738" y="12252"/>
                  </a:cubicBezTo>
                  <a:lnTo>
                    <a:pt x="172065" y="12290"/>
                  </a:lnTo>
                  <a:cubicBezTo>
                    <a:pt x="185622" y="12290"/>
                    <a:pt x="196645" y="23313"/>
                    <a:pt x="196645" y="36871"/>
                  </a:cubicBezTo>
                  <a:lnTo>
                    <a:pt x="196645" y="61452"/>
                  </a:lnTo>
                  <a:lnTo>
                    <a:pt x="123671" y="61452"/>
                  </a:lnTo>
                  <a:cubicBezTo>
                    <a:pt x="132006" y="65753"/>
                    <a:pt x="139111" y="72129"/>
                    <a:pt x="144296" y="79887"/>
                  </a:cubicBezTo>
                  <a:lnTo>
                    <a:pt x="196607" y="79887"/>
                  </a:lnTo>
                  <a:lnTo>
                    <a:pt x="196607" y="159774"/>
                  </a:lnTo>
                  <a:cubicBezTo>
                    <a:pt x="196607" y="173332"/>
                    <a:pt x="185584" y="184355"/>
                    <a:pt x="172026" y="184355"/>
                  </a:cubicBezTo>
                  <a:lnTo>
                    <a:pt x="24581" y="184355"/>
                  </a:lnTo>
                  <a:cubicBezTo>
                    <a:pt x="11023" y="184355"/>
                    <a:pt x="0" y="173332"/>
                    <a:pt x="0" y="159774"/>
                  </a:cubicBezTo>
                  <a:close/>
                  <a:moveTo>
                    <a:pt x="98323" y="73742"/>
                  </a:moveTo>
                  <a:cubicBezTo>
                    <a:pt x="84859" y="73307"/>
                    <a:pt x="72228" y="80242"/>
                    <a:pt x="65368" y="91835"/>
                  </a:cubicBezTo>
                  <a:cubicBezTo>
                    <a:pt x="58508" y="103427"/>
                    <a:pt x="58508" y="117837"/>
                    <a:pt x="65368" y="129429"/>
                  </a:cubicBezTo>
                  <a:cubicBezTo>
                    <a:pt x="72228" y="141022"/>
                    <a:pt x="84859" y="147957"/>
                    <a:pt x="98323" y="147522"/>
                  </a:cubicBezTo>
                  <a:cubicBezTo>
                    <a:pt x="111786" y="147957"/>
                    <a:pt x="124417" y="141022"/>
                    <a:pt x="131277" y="129429"/>
                  </a:cubicBezTo>
                  <a:cubicBezTo>
                    <a:pt x="138137" y="117837"/>
                    <a:pt x="138137" y="103427"/>
                    <a:pt x="131277" y="91835"/>
                  </a:cubicBezTo>
                  <a:cubicBezTo>
                    <a:pt x="124417" y="80242"/>
                    <a:pt x="111786" y="73307"/>
                    <a:pt x="98323" y="73742"/>
                  </a:cubicBezTo>
                  <a:close/>
                </a:path>
              </a:pathLst>
            </a:custGeom>
            <a:solidFill>
              <a:schemeClr val="accent2"/>
            </a:solidFill>
          </p:spPr>
        </p:sp>
        <p:sp>
          <p:nvSpPr>
            <p:cNvPr id="19" name="Text 16"/>
            <p:cNvSpPr/>
            <p:nvPr>
              <p:custDataLst>
                <p:tags r:id="rId16"/>
              </p:custDataLst>
            </p:nvPr>
          </p:nvSpPr>
          <p:spPr>
            <a:xfrm>
              <a:off x="10128" y="5025"/>
              <a:ext cx="2237" cy="48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720" b="1" dirty="0">
                  <a:solidFill>
                    <a:schemeClr val="tx1"/>
                  </a:solidFill>
                  <a:cs typeface="MiSans" pitchFamily="34" charset="-120"/>
                </a:rPr>
                <a:t>可复现的结论</a:t>
              </a:r>
              <a:endParaRPr lang="en-US" sz="1720" b="1" dirty="0">
                <a:solidFill>
                  <a:schemeClr val="tx1"/>
                </a:solidFill>
                <a:cs typeface="MiSans" pitchFamily="34" charset="-120"/>
              </a:endParaRPr>
            </a:p>
          </p:txBody>
        </p:sp>
        <p:sp>
          <p:nvSpPr>
            <p:cNvPr id="20" name="Text 17"/>
            <p:cNvSpPr/>
            <p:nvPr>
              <p:custDataLst>
                <p:tags r:id="rId17"/>
              </p:custDataLst>
            </p:nvPr>
          </p:nvSpPr>
          <p:spPr>
            <a:xfrm>
              <a:off x="9233" y="5816"/>
              <a:ext cx="7277" cy="44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375" dirty="0">
                  <a:solidFill>
                    <a:schemeClr val="accent1"/>
                  </a:solidFill>
                  <a:highlight>
                    <a:srgbClr val="5C6B73">
                      <a:alpha val="30000"/>
                    </a:srgbClr>
                  </a:highlight>
                  <a:cs typeface="MiSans" pitchFamily="34" charset="-120"/>
                </a:rPr>
                <a:t>Plan快照收藏 </a:t>
              </a: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让结论可追溯、可分享、可验证</a:t>
              </a:r>
              <a:endParaRPr lang="en-US" sz="1375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21" name="Text 18"/>
            <p:cNvSpPr/>
            <p:nvPr>
              <p:custDataLst>
                <p:tags r:id="rId18"/>
              </p:custDataLst>
            </p:nvPr>
          </p:nvSpPr>
          <p:spPr>
            <a:xfrm>
              <a:off x="9233" y="6470"/>
              <a:ext cx="7260" cy="34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0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• 双形态收藏机制</a:t>
              </a:r>
              <a:endParaRPr lang="en-US" sz="120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22" name="Text 19"/>
            <p:cNvSpPr/>
            <p:nvPr>
              <p:custDataLst>
                <p:tags r:id="rId19"/>
              </p:custDataLst>
            </p:nvPr>
          </p:nvSpPr>
          <p:spPr>
            <a:xfrm>
              <a:off x="9233" y="6883"/>
              <a:ext cx="7260" cy="34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0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• payload完整快照</a:t>
              </a:r>
              <a:endParaRPr lang="en-US" sz="120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23" name="Text 20"/>
            <p:cNvSpPr/>
            <p:nvPr>
              <p:custDataLst>
                <p:tags r:id="rId20"/>
              </p:custDataLst>
            </p:nvPr>
          </p:nvSpPr>
          <p:spPr>
            <a:xfrm>
              <a:off x="9233" y="7296"/>
              <a:ext cx="7260" cy="34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0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• 结论可分享复现</a:t>
              </a:r>
              <a:endParaRPr lang="en-US" sz="120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24" name="Shape 21"/>
            <p:cNvSpPr/>
            <p:nvPr>
              <p:custDataLst>
                <p:tags r:id="rId21"/>
              </p:custDataLst>
            </p:nvPr>
          </p:nvSpPr>
          <p:spPr>
            <a:xfrm>
              <a:off x="17072" y="4571"/>
              <a:ext cx="7839" cy="3418"/>
            </a:xfrm>
            <a:custGeom>
              <a:avLst/>
              <a:gdLst/>
              <a:ahLst/>
              <a:cxnLst/>
              <a:rect l="l" t="t" r="r" b="b"/>
              <a:pathLst>
                <a:path w="4978036" h="2170380">
                  <a:moveTo>
                    <a:pt x="131091" y="0"/>
                  </a:moveTo>
                  <a:lnTo>
                    <a:pt x="4846945" y="0"/>
                  </a:lnTo>
                  <a:cubicBezTo>
                    <a:pt x="4919296" y="0"/>
                    <a:pt x="4978036" y="58740"/>
                    <a:pt x="4978036" y="131091"/>
                  </a:cubicBezTo>
                  <a:lnTo>
                    <a:pt x="4978036" y="2039289"/>
                  </a:lnTo>
                  <a:cubicBezTo>
                    <a:pt x="4978036" y="2111689"/>
                    <a:pt x="4919344" y="2170380"/>
                    <a:pt x="4846945" y="2170380"/>
                  </a:cubicBezTo>
                  <a:lnTo>
                    <a:pt x="131091" y="2170380"/>
                  </a:lnTo>
                  <a:cubicBezTo>
                    <a:pt x="58740" y="2170380"/>
                    <a:pt x="0" y="2111640"/>
                    <a:pt x="0" y="2039289"/>
                  </a:cubicBezTo>
                  <a:lnTo>
                    <a:pt x="0" y="131091"/>
                  </a:lnTo>
                  <a:cubicBezTo>
                    <a:pt x="0" y="58691"/>
                    <a:pt x="58691" y="0"/>
                    <a:pt x="131091" y="0"/>
                  </a:cubicBezTo>
                  <a:close/>
                </a:path>
              </a:pathLst>
            </a:custGeom>
            <a:solidFill>
              <a:schemeClr val="accent1">
                <a:alpha val="10196"/>
              </a:schemeClr>
            </a:solidFill>
            <a:ln w="8467">
              <a:solidFill>
                <a:schemeClr val="accent1">
                  <a:alpha val="40000"/>
                </a:schemeClr>
              </a:solidFill>
              <a:prstDash val="solid"/>
            </a:ln>
          </p:spPr>
        </p:sp>
        <p:sp>
          <p:nvSpPr>
            <p:cNvPr id="25" name="Shape 22"/>
            <p:cNvSpPr/>
            <p:nvPr>
              <p:custDataLst>
                <p:tags r:id="rId22"/>
              </p:custDataLst>
            </p:nvPr>
          </p:nvSpPr>
          <p:spPr>
            <a:xfrm>
              <a:off x="17422" y="4921"/>
              <a:ext cx="688" cy="688"/>
            </a:xfrm>
            <a:custGeom>
              <a:avLst/>
              <a:gdLst/>
              <a:ahLst/>
              <a:cxnLst/>
              <a:rect l="l" t="t" r="r" b="b"/>
              <a:pathLst>
                <a:path w="436989" h="436989">
                  <a:moveTo>
                    <a:pt x="87398" y="0"/>
                  </a:moveTo>
                  <a:lnTo>
                    <a:pt x="349591" y="0"/>
                  </a:lnTo>
                  <a:cubicBezTo>
                    <a:pt x="397860" y="0"/>
                    <a:pt x="436989" y="39129"/>
                    <a:pt x="436989" y="87398"/>
                  </a:cubicBezTo>
                  <a:lnTo>
                    <a:pt x="436989" y="349591"/>
                  </a:lnTo>
                  <a:cubicBezTo>
                    <a:pt x="436989" y="397860"/>
                    <a:pt x="397860" y="436989"/>
                    <a:pt x="349591" y="436989"/>
                  </a:cubicBezTo>
                  <a:lnTo>
                    <a:pt x="87398" y="436989"/>
                  </a:lnTo>
                  <a:cubicBezTo>
                    <a:pt x="39129" y="436989"/>
                    <a:pt x="0" y="397860"/>
                    <a:pt x="0" y="349591"/>
                  </a:cubicBezTo>
                  <a:lnTo>
                    <a:pt x="0" y="87398"/>
                  </a:lnTo>
                  <a:cubicBezTo>
                    <a:pt x="0" y="39129"/>
                    <a:pt x="39129" y="0"/>
                    <a:pt x="87398" y="0"/>
                  </a:cubicBezTo>
                  <a:close/>
                </a:path>
              </a:pathLst>
            </a:custGeom>
            <a:solidFill>
              <a:schemeClr val="accent1">
                <a:alpha val="30196"/>
              </a:schemeClr>
            </a:solidFill>
          </p:spPr>
        </p:sp>
        <p:sp>
          <p:nvSpPr>
            <p:cNvPr id="26" name="Shape 23"/>
            <p:cNvSpPr/>
            <p:nvPr>
              <p:custDataLst>
                <p:tags r:id="rId23"/>
              </p:custDataLst>
            </p:nvPr>
          </p:nvSpPr>
          <p:spPr>
            <a:xfrm>
              <a:off x="17616" y="5111"/>
              <a:ext cx="310" cy="310"/>
            </a:xfrm>
            <a:custGeom>
              <a:avLst/>
              <a:gdLst/>
              <a:ahLst/>
              <a:cxnLst/>
              <a:rect l="l" t="t" r="r" b="b"/>
              <a:pathLst>
                <a:path w="196645" h="196645">
                  <a:moveTo>
                    <a:pt x="196645" y="36871"/>
                  </a:moveTo>
                  <a:cubicBezTo>
                    <a:pt x="196645" y="56151"/>
                    <a:pt x="173946" y="84918"/>
                    <a:pt x="164153" y="96402"/>
                  </a:cubicBezTo>
                  <a:cubicBezTo>
                    <a:pt x="162693" y="98092"/>
                    <a:pt x="160542" y="98745"/>
                    <a:pt x="158584" y="98323"/>
                  </a:cubicBezTo>
                  <a:lnTo>
                    <a:pt x="122903" y="98323"/>
                  </a:lnTo>
                  <a:cubicBezTo>
                    <a:pt x="116105" y="98323"/>
                    <a:pt x="110613" y="103815"/>
                    <a:pt x="110613" y="110613"/>
                  </a:cubicBezTo>
                  <a:cubicBezTo>
                    <a:pt x="110613" y="117411"/>
                    <a:pt x="116105" y="122903"/>
                    <a:pt x="122903" y="122903"/>
                  </a:cubicBezTo>
                  <a:lnTo>
                    <a:pt x="159774" y="122903"/>
                  </a:lnTo>
                  <a:cubicBezTo>
                    <a:pt x="180130" y="122903"/>
                    <a:pt x="196645" y="139418"/>
                    <a:pt x="196645" y="159774"/>
                  </a:cubicBezTo>
                  <a:cubicBezTo>
                    <a:pt x="196645" y="180130"/>
                    <a:pt x="180130" y="196645"/>
                    <a:pt x="159774" y="196645"/>
                  </a:cubicBezTo>
                  <a:lnTo>
                    <a:pt x="53617" y="196645"/>
                  </a:lnTo>
                  <a:cubicBezTo>
                    <a:pt x="56958" y="192843"/>
                    <a:pt x="61029" y="187965"/>
                    <a:pt x="65139" y="182511"/>
                  </a:cubicBezTo>
                  <a:cubicBezTo>
                    <a:pt x="67558" y="179285"/>
                    <a:pt x="70055" y="175752"/>
                    <a:pt x="72436" y="172065"/>
                  </a:cubicBezTo>
                  <a:lnTo>
                    <a:pt x="159774" y="172065"/>
                  </a:lnTo>
                  <a:cubicBezTo>
                    <a:pt x="166572" y="172065"/>
                    <a:pt x="172065" y="166572"/>
                    <a:pt x="172065" y="159774"/>
                  </a:cubicBezTo>
                  <a:cubicBezTo>
                    <a:pt x="172065" y="152976"/>
                    <a:pt x="166572" y="147484"/>
                    <a:pt x="159774" y="147484"/>
                  </a:cubicBezTo>
                  <a:lnTo>
                    <a:pt x="122903" y="147484"/>
                  </a:lnTo>
                  <a:cubicBezTo>
                    <a:pt x="102547" y="147484"/>
                    <a:pt x="86032" y="130969"/>
                    <a:pt x="86032" y="110613"/>
                  </a:cubicBezTo>
                  <a:cubicBezTo>
                    <a:pt x="86032" y="90257"/>
                    <a:pt x="102547" y="73742"/>
                    <a:pt x="122903" y="73742"/>
                  </a:cubicBezTo>
                  <a:lnTo>
                    <a:pt x="138189" y="73742"/>
                  </a:lnTo>
                  <a:cubicBezTo>
                    <a:pt x="130124" y="61644"/>
                    <a:pt x="122903" y="47740"/>
                    <a:pt x="122903" y="36871"/>
                  </a:cubicBezTo>
                  <a:cubicBezTo>
                    <a:pt x="122903" y="16515"/>
                    <a:pt x="139418" y="0"/>
                    <a:pt x="159774" y="0"/>
                  </a:cubicBezTo>
                  <a:cubicBezTo>
                    <a:pt x="180130" y="0"/>
                    <a:pt x="196645" y="16515"/>
                    <a:pt x="196645" y="36871"/>
                  </a:cubicBezTo>
                  <a:close/>
                  <a:moveTo>
                    <a:pt x="44975" y="187850"/>
                  </a:moveTo>
                  <a:cubicBezTo>
                    <a:pt x="43515" y="189501"/>
                    <a:pt x="42210" y="190961"/>
                    <a:pt x="41096" y="192190"/>
                  </a:cubicBezTo>
                  <a:lnTo>
                    <a:pt x="40404" y="192958"/>
                  </a:lnTo>
                  <a:lnTo>
                    <a:pt x="40328" y="192881"/>
                  </a:lnTo>
                  <a:cubicBezTo>
                    <a:pt x="38023" y="194648"/>
                    <a:pt x="34720" y="194418"/>
                    <a:pt x="32646" y="192190"/>
                  </a:cubicBezTo>
                  <a:cubicBezTo>
                    <a:pt x="22968" y="181666"/>
                    <a:pt x="0" y="154589"/>
                    <a:pt x="0" y="135194"/>
                  </a:cubicBezTo>
                  <a:cubicBezTo>
                    <a:pt x="0" y="114838"/>
                    <a:pt x="16515" y="98323"/>
                    <a:pt x="36871" y="98323"/>
                  </a:cubicBezTo>
                  <a:cubicBezTo>
                    <a:pt x="57227" y="98323"/>
                    <a:pt x="73742" y="114838"/>
                    <a:pt x="73742" y="135194"/>
                  </a:cubicBezTo>
                  <a:cubicBezTo>
                    <a:pt x="73742" y="146716"/>
                    <a:pt x="65638" y="160926"/>
                    <a:pt x="57035" y="172794"/>
                  </a:cubicBezTo>
                  <a:cubicBezTo>
                    <a:pt x="52925" y="178440"/>
                    <a:pt x="48700" y="183548"/>
                    <a:pt x="45205" y="187581"/>
                  </a:cubicBezTo>
                  <a:lnTo>
                    <a:pt x="44975" y="187850"/>
                  </a:lnTo>
                  <a:close/>
                  <a:moveTo>
                    <a:pt x="49161" y="135194"/>
                  </a:moveTo>
                  <a:cubicBezTo>
                    <a:pt x="49161" y="128410"/>
                    <a:pt x="43654" y="122903"/>
                    <a:pt x="36871" y="122903"/>
                  </a:cubicBezTo>
                  <a:cubicBezTo>
                    <a:pt x="30088" y="122903"/>
                    <a:pt x="24581" y="128410"/>
                    <a:pt x="24581" y="135194"/>
                  </a:cubicBezTo>
                  <a:cubicBezTo>
                    <a:pt x="24581" y="141977"/>
                    <a:pt x="30088" y="147484"/>
                    <a:pt x="36871" y="147484"/>
                  </a:cubicBezTo>
                  <a:cubicBezTo>
                    <a:pt x="43654" y="147484"/>
                    <a:pt x="49161" y="141977"/>
                    <a:pt x="49161" y="135194"/>
                  </a:cubicBezTo>
                  <a:close/>
                  <a:moveTo>
                    <a:pt x="159774" y="49161"/>
                  </a:moveTo>
                  <a:cubicBezTo>
                    <a:pt x="166557" y="49161"/>
                    <a:pt x="172065" y="43654"/>
                    <a:pt x="172065" y="36871"/>
                  </a:cubicBezTo>
                  <a:cubicBezTo>
                    <a:pt x="172065" y="30088"/>
                    <a:pt x="166557" y="24581"/>
                    <a:pt x="159774" y="24581"/>
                  </a:cubicBezTo>
                  <a:cubicBezTo>
                    <a:pt x="152991" y="24581"/>
                    <a:pt x="147484" y="30088"/>
                    <a:pt x="147484" y="36871"/>
                  </a:cubicBezTo>
                  <a:cubicBezTo>
                    <a:pt x="147484" y="43654"/>
                    <a:pt x="152991" y="49161"/>
                    <a:pt x="159774" y="49161"/>
                  </a:cubicBezTo>
                  <a:close/>
                </a:path>
              </a:pathLst>
            </a:custGeom>
            <a:solidFill>
              <a:schemeClr val="accent2"/>
            </a:solidFill>
          </p:spPr>
        </p:sp>
        <p:sp>
          <p:nvSpPr>
            <p:cNvPr id="27" name="Text 24"/>
            <p:cNvSpPr/>
            <p:nvPr>
              <p:custDataLst>
                <p:tags r:id="rId24"/>
              </p:custDataLst>
            </p:nvPr>
          </p:nvSpPr>
          <p:spPr>
            <a:xfrm>
              <a:off x="18317" y="5025"/>
              <a:ext cx="2237" cy="48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720" b="1" dirty="0">
                  <a:solidFill>
                    <a:schemeClr val="tx1"/>
                  </a:solidFill>
                  <a:cs typeface="MiSans" pitchFamily="34" charset="-120"/>
                </a:rPr>
                <a:t>可落地的流程</a:t>
              </a:r>
              <a:endParaRPr lang="en-US" sz="1720" b="1" dirty="0">
                <a:solidFill>
                  <a:schemeClr val="tx1"/>
                </a:solidFill>
                <a:cs typeface="MiSans" pitchFamily="34" charset="-120"/>
              </a:endParaRPr>
            </a:p>
          </p:txBody>
        </p:sp>
        <p:sp>
          <p:nvSpPr>
            <p:cNvPr id="28" name="Text 25"/>
            <p:cNvSpPr/>
            <p:nvPr>
              <p:custDataLst>
                <p:tags r:id="rId25"/>
              </p:custDataLst>
            </p:nvPr>
          </p:nvSpPr>
          <p:spPr>
            <a:xfrm>
              <a:off x="17422" y="5816"/>
              <a:ext cx="7277" cy="44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375" dirty="0">
                  <a:solidFill>
                    <a:schemeClr val="accent1"/>
                  </a:solidFill>
                  <a:highlight>
                    <a:srgbClr val="38A3A5">
                      <a:alpha val="30000"/>
                    </a:srgbClr>
                  </a:highlight>
                  <a:cs typeface="MiSans" pitchFamily="34" charset="-120"/>
                </a:rPr>
                <a:t>看→比→排→报 </a:t>
              </a: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闭环流程，支持选型与治理</a:t>
              </a:r>
              <a:endParaRPr lang="en-US" sz="1375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29" name="Text 26"/>
            <p:cNvSpPr/>
            <p:nvPr>
              <p:custDataLst>
                <p:tags r:id="rId26"/>
              </p:custDataLst>
            </p:nvPr>
          </p:nvSpPr>
          <p:spPr>
            <a:xfrm>
              <a:off x="17422" y="6470"/>
              <a:ext cx="7260" cy="34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0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• 看趋势洞察</a:t>
              </a:r>
              <a:endParaRPr lang="en-US" sz="120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30" name="Text 27"/>
            <p:cNvSpPr/>
            <p:nvPr>
              <p:custDataLst>
                <p:tags r:id="rId27"/>
              </p:custDataLst>
            </p:nvPr>
          </p:nvSpPr>
          <p:spPr>
            <a:xfrm>
              <a:off x="17422" y="6883"/>
              <a:ext cx="7260" cy="34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0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• 做对比分析</a:t>
              </a:r>
              <a:endParaRPr lang="en-US" sz="120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31" name="Text 28"/>
            <p:cNvSpPr/>
            <p:nvPr>
              <p:custDataLst>
                <p:tags r:id="rId28"/>
              </p:custDataLst>
            </p:nvPr>
          </p:nvSpPr>
          <p:spPr>
            <a:xfrm>
              <a:off x="17422" y="7296"/>
              <a:ext cx="7260" cy="34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205" dirty="0">
                  <a:solidFill>
                    <a:schemeClr val="tx1">
                      <a:alpha val="70196"/>
                    </a:schemeClr>
                  </a:solidFill>
                  <a:cs typeface="MiSans" pitchFamily="34" charset="-120"/>
                </a:rPr>
                <a:t>• 出报告决策</a:t>
              </a:r>
              <a:endParaRPr lang="en-US" sz="1205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32" name="Shape 29"/>
            <p:cNvSpPr/>
            <p:nvPr>
              <p:custDataLst>
                <p:tags r:id="rId29"/>
              </p:custDataLst>
            </p:nvPr>
          </p:nvSpPr>
          <p:spPr>
            <a:xfrm>
              <a:off x="705" y="8425"/>
              <a:ext cx="24189" cy="3819"/>
            </a:xfrm>
            <a:custGeom>
              <a:avLst/>
              <a:gdLst/>
              <a:ahLst/>
              <a:cxnLst/>
              <a:rect l="l" t="t" r="r" b="b"/>
              <a:pathLst>
                <a:path w="15360172" h="2425290">
                  <a:moveTo>
                    <a:pt x="131087" y="0"/>
                  </a:moveTo>
                  <a:lnTo>
                    <a:pt x="15229085" y="0"/>
                  </a:lnTo>
                  <a:cubicBezTo>
                    <a:pt x="15301482" y="0"/>
                    <a:pt x="15360172" y="58690"/>
                    <a:pt x="15360172" y="131087"/>
                  </a:cubicBezTo>
                  <a:lnTo>
                    <a:pt x="15360172" y="2294203"/>
                  </a:lnTo>
                  <a:cubicBezTo>
                    <a:pt x="15360172" y="2366601"/>
                    <a:pt x="15301482" y="2425290"/>
                    <a:pt x="15229085" y="2425290"/>
                  </a:cubicBezTo>
                  <a:lnTo>
                    <a:pt x="131087" y="2425290"/>
                  </a:lnTo>
                  <a:cubicBezTo>
                    <a:pt x="58738" y="2425290"/>
                    <a:pt x="0" y="2366552"/>
                    <a:pt x="0" y="2294203"/>
                  </a:cubicBezTo>
                  <a:lnTo>
                    <a:pt x="0" y="131087"/>
                  </a:lnTo>
                  <a:cubicBezTo>
                    <a:pt x="0" y="58690"/>
                    <a:pt x="58690" y="0"/>
                    <a:pt x="131087" y="0"/>
                  </a:cubicBezTo>
                  <a:close/>
                </a:path>
              </a:pathLst>
            </a:custGeom>
            <a:solidFill>
              <a:schemeClr val="accent1">
                <a:alpha val="14902"/>
              </a:schemeClr>
            </a:solidFill>
            <a:ln w="25400">
              <a:solidFill>
                <a:schemeClr val="accent1">
                  <a:alpha val="50196"/>
                </a:schemeClr>
              </a:solidFill>
              <a:prstDash val="solid"/>
            </a:ln>
          </p:spPr>
        </p:sp>
        <p:sp>
          <p:nvSpPr>
            <p:cNvPr id="33" name="Text 30"/>
            <p:cNvSpPr/>
            <p:nvPr>
              <p:custDataLst>
                <p:tags r:id="rId30"/>
              </p:custDataLst>
            </p:nvPr>
          </p:nvSpPr>
          <p:spPr>
            <a:xfrm>
              <a:off x="963" y="8787"/>
              <a:ext cx="23673" cy="55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2065" b="1" dirty="0">
                  <a:solidFill>
                    <a:schemeClr val="accent1"/>
                  </a:solidFill>
                  <a:cs typeface="MiSans" pitchFamily="34" charset="-120"/>
                </a:rPr>
                <a:t>下一步规划</a:t>
              </a:r>
              <a:endParaRPr lang="en-US" sz="2065" b="1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34" name="Shape 31"/>
            <p:cNvSpPr/>
            <p:nvPr>
              <p:custDataLst>
                <p:tags r:id="rId31"/>
              </p:custDataLst>
            </p:nvPr>
          </p:nvSpPr>
          <p:spPr>
            <a:xfrm>
              <a:off x="1101" y="9612"/>
              <a:ext cx="7553" cy="2271"/>
            </a:xfrm>
            <a:custGeom>
              <a:avLst/>
              <a:gdLst/>
              <a:ahLst/>
              <a:cxnLst/>
              <a:rect l="l" t="t" r="r" b="b"/>
              <a:pathLst>
                <a:path w="4795957" h="1442065">
                  <a:moveTo>
                    <a:pt x="43699" y="0"/>
                  </a:moveTo>
                  <a:lnTo>
                    <a:pt x="4708553" y="0"/>
                  </a:lnTo>
                  <a:cubicBezTo>
                    <a:pt x="4756825" y="0"/>
                    <a:pt x="4795957" y="39132"/>
                    <a:pt x="4795957" y="87404"/>
                  </a:cubicBezTo>
                  <a:lnTo>
                    <a:pt x="4795957" y="1354661"/>
                  </a:lnTo>
                  <a:cubicBezTo>
                    <a:pt x="4795957" y="1402933"/>
                    <a:pt x="4756825" y="1442065"/>
                    <a:pt x="4708553" y="1442065"/>
                  </a:cubicBezTo>
                  <a:lnTo>
                    <a:pt x="43699" y="1442065"/>
                  </a:lnTo>
                  <a:cubicBezTo>
                    <a:pt x="19565" y="1442065"/>
                    <a:pt x="0" y="1422500"/>
                    <a:pt x="0" y="1398366"/>
                  </a:cubicBezTo>
                  <a:lnTo>
                    <a:pt x="0" y="43699"/>
                  </a:lnTo>
                  <a:cubicBezTo>
                    <a:pt x="0" y="19581"/>
                    <a:pt x="19581" y="0"/>
                    <a:pt x="43699" y="0"/>
                  </a:cubicBez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</p:spPr>
        </p:sp>
        <p:sp>
          <p:nvSpPr>
            <p:cNvPr id="35" name="Shape 32"/>
            <p:cNvSpPr/>
            <p:nvPr>
              <p:custDataLst>
                <p:tags r:id="rId32"/>
              </p:custDataLst>
            </p:nvPr>
          </p:nvSpPr>
          <p:spPr>
            <a:xfrm>
              <a:off x="1101" y="9612"/>
              <a:ext cx="69" cy="2271"/>
            </a:xfrm>
            <a:custGeom>
              <a:avLst/>
              <a:gdLst/>
              <a:ahLst/>
              <a:cxnLst/>
              <a:rect l="l" t="t" r="r" b="b"/>
              <a:pathLst>
                <a:path w="43699" h="1442065">
                  <a:moveTo>
                    <a:pt x="43699" y="0"/>
                  </a:moveTo>
                  <a:lnTo>
                    <a:pt x="43699" y="0"/>
                  </a:lnTo>
                  <a:lnTo>
                    <a:pt x="43699" y="1442065"/>
                  </a:lnTo>
                  <a:lnTo>
                    <a:pt x="43699" y="1442065"/>
                  </a:lnTo>
                  <a:cubicBezTo>
                    <a:pt x="19565" y="1442065"/>
                    <a:pt x="0" y="1422500"/>
                    <a:pt x="0" y="1398366"/>
                  </a:cubicBezTo>
                  <a:lnTo>
                    <a:pt x="0" y="43699"/>
                  </a:lnTo>
                  <a:cubicBezTo>
                    <a:pt x="0" y="19565"/>
                    <a:pt x="19565" y="0"/>
                    <a:pt x="43699" y="0"/>
                  </a:cubicBezTo>
                  <a:close/>
                </a:path>
              </a:pathLst>
            </a:custGeom>
            <a:solidFill>
              <a:schemeClr val="accent1"/>
            </a:solidFill>
          </p:spPr>
        </p:sp>
        <p:sp>
          <p:nvSpPr>
            <p:cNvPr id="36" name="Shape 33"/>
            <p:cNvSpPr/>
            <p:nvPr>
              <p:custDataLst>
                <p:tags r:id="rId33"/>
              </p:custDataLst>
            </p:nvPr>
          </p:nvSpPr>
          <p:spPr>
            <a:xfrm>
              <a:off x="1411" y="9888"/>
              <a:ext cx="688" cy="688"/>
            </a:xfrm>
            <a:custGeom>
              <a:avLst/>
              <a:gdLst/>
              <a:ahLst/>
              <a:cxnLst/>
              <a:rect l="l" t="t" r="r" b="b"/>
              <a:pathLst>
                <a:path w="436989" h="436989">
                  <a:moveTo>
                    <a:pt x="87398" y="0"/>
                  </a:moveTo>
                  <a:lnTo>
                    <a:pt x="349591" y="0"/>
                  </a:lnTo>
                  <a:cubicBezTo>
                    <a:pt x="397860" y="0"/>
                    <a:pt x="436989" y="39129"/>
                    <a:pt x="436989" y="87398"/>
                  </a:cubicBezTo>
                  <a:lnTo>
                    <a:pt x="436989" y="349591"/>
                  </a:lnTo>
                  <a:cubicBezTo>
                    <a:pt x="436989" y="397860"/>
                    <a:pt x="397860" y="436989"/>
                    <a:pt x="349591" y="436989"/>
                  </a:cubicBezTo>
                  <a:lnTo>
                    <a:pt x="87398" y="436989"/>
                  </a:lnTo>
                  <a:cubicBezTo>
                    <a:pt x="39129" y="436989"/>
                    <a:pt x="0" y="397860"/>
                    <a:pt x="0" y="349591"/>
                  </a:cubicBezTo>
                  <a:lnTo>
                    <a:pt x="0" y="87398"/>
                  </a:lnTo>
                  <a:cubicBezTo>
                    <a:pt x="0" y="39129"/>
                    <a:pt x="39129" y="0"/>
                    <a:pt x="87398" y="0"/>
                  </a:cubicBezTo>
                  <a:close/>
                </a:path>
              </a:pathLst>
            </a:custGeom>
            <a:solidFill>
              <a:schemeClr val="accent1">
                <a:alpha val="30196"/>
              </a:schemeClr>
            </a:solidFill>
          </p:spPr>
        </p:sp>
        <p:sp>
          <p:nvSpPr>
            <p:cNvPr id="37" name="Shape 34"/>
            <p:cNvSpPr/>
            <p:nvPr>
              <p:custDataLst>
                <p:tags r:id="rId34"/>
              </p:custDataLst>
            </p:nvPr>
          </p:nvSpPr>
          <p:spPr>
            <a:xfrm>
              <a:off x="1624" y="10077"/>
              <a:ext cx="271" cy="310"/>
            </a:xfrm>
            <a:custGeom>
              <a:avLst/>
              <a:gdLst/>
              <a:ahLst/>
              <a:cxnLst/>
              <a:rect l="l" t="t" r="r" b="b"/>
              <a:pathLst>
                <a:path w="172065" h="196645">
                  <a:moveTo>
                    <a:pt x="49161" y="-12290"/>
                  </a:moveTo>
                  <a:cubicBezTo>
                    <a:pt x="55959" y="-12290"/>
                    <a:pt x="61452" y="-6798"/>
                    <a:pt x="61452" y="0"/>
                  </a:cubicBezTo>
                  <a:lnTo>
                    <a:pt x="61452" y="36871"/>
                  </a:lnTo>
                  <a:lnTo>
                    <a:pt x="110613" y="36871"/>
                  </a:lnTo>
                  <a:lnTo>
                    <a:pt x="110613" y="0"/>
                  </a:lnTo>
                  <a:cubicBezTo>
                    <a:pt x="110613" y="-6798"/>
                    <a:pt x="116105" y="-12290"/>
                    <a:pt x="122903" y="-12290"/>
                  </a:cubicBezTo>
                  <a:cubicBezTo>
                    <a:pt x="129701" y="-12290"/>
                    <a:pt x="135194" y="-6798"/>
                    <a:pt x="135194" y="0"/>
                  </a:cubicBezTo>
                  <a:lnTo>
                    <a:pt x="135194" y="36871"/>
                  </a:lnTo>
                  <a:lnTo>
                    <a:pt x="159774" y="36871"/>
                  </a:lnTo>
                  <a:cubicBezTo>
                    <a:pt x="166572" y="36871"/>
                    <a:pt x="172065" y="42363"/>
                    <a:pt x="172065" y="49161"/>
                  </a:cubicBezTo>
                  <a:cubicBezTo>
                    <a:pt x="172065" y="55959"/>
                    <a:pt x="166572" y="61452"/>
                    <a:pt x="159774" y="61452"/>
                  </a:cubicBezTo>
                  <a:lnTo>
                    <a:pt x="159774" y="86032"/>
                  </a:lnTo>
                  <a:cubicBezTo>
                    <a:pt x="159774" y="122558"/>
                    <a:pt x="133196" y="152899"/>
                    <a:pt x="98323" y="158737"/>
                  </a:cubicBezTo>
                  <a:lnTo>
                    <a:pt x="98323" y="184355"/>
                  </a:lnTo>
                  <a:cubicBezTo>
                    <a:pt x="98323" y="191153"/>
                    <a:pt x="92830" y="196645"/>
                    <a:pt x="86032" y="196645"/>
                  </a:cubicBezTo>
                  <a:cubicBezTo>
                    <a:pt x="79234" y="196645"/>
                    <a:pt x="73742" y="191153"/>
                    <a:pt x="73742" y="184355"/>
                  </a:cubicBezTo>
                  <a:lnTo>
                    <a:pt x="73742" y="158737"/>
                  </a:lnTo>
                  <a:cubicBezTo>
                    <a:pt x="38868" y="152899"/>
                    <a:pt x="12290" y="122558"/>
                    <a:pt x="12290" y="86032"/>
                  </a:cubicBezTo>
                  <a:lnTo>
                    <a:pt x="12290" y="61452"/>
                  </a:lnTo>
                  <a:cubicBezTo>
                    <a:pt x="5492" y="61452"/>
                    <a:pt x="0" y="55959"/>
                    <a:pt x="0" y="49161"/>
                  </a:cubicBezTo>
                  <a:cubicBezTo>
                    <a:pt x="0" y="42363"/>
                    <a:pt x="5492" y="36871"/>
                    <a:pt x="12290" y="36871"/>
                  </a:cubicBezTo>
                  <a:lnTo>
                    <a:pt x="36871" y="36871"/>
                  </a:lnTo>
                  <a:lnTo>
                    <a:pt x="36871" y="0"/>
                  </a:lnTo>
                  <a:cubicBezTo>
                    <a:pt x="36871" y="-6798"/>
                    <a:pt x="42363" y="-12290"/>
                    <a:pt x="49161" y="-12290"/>
                  </a:cubicBezTo>
                  <a:close/>
                </a:path>
              </a:pathLst>
            </a:custGeom>
            <a:solidFill>
              <a:schemeClr val="accent2"/>
            </a:solidFill>
          </p:spPr>
        </p:sp>
        <p:sp>
          <p:nvSpPr>
            <p:cNvPr id="38" name="Text 35"/>
            <p:cNvSpPr/>
            <p:nvPr>
              <p:custDataLst>
                <p:tags r:id="rId35"/>
              </p:custDataLst>
            </p:nvPr>
          </p:nvSpPr>
          <p:spPr>
            <a:xfrm>
              <a:off x="2305" y="9991"/>
              <a:ext cx="2237" cy="48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720" b="1" dirty="0">
                  <a:solidFill>
                    <a:schemeClr val="tx1"/>
                  </a:solidFill>
                  <a:cs typeface="MiSans" pitchFamily="34" charset="-120"/>
                </a:rPr>
                <a:t>接入更多平台</a:t>
              </a:r>
              <a:endParaRPr lang="en-US" sz="1720" b="1" dirty="0">
                <a:solidFill>
                  <a:schemeClr val="tx1"/>
                </a:solidFill>
                <a:cs typeface="MiSans" pitchFamily="34" charset="-120"/>
              </a:endParaRPr>
            </a:p>
          </p:txBody>
        </p:sp>
        <p:sp>
          <p:nvSpPr>
            <p:cNvPr id="39" name="Text 36"/>
            <p:cNvSpPr/>
            <p:nvPr>
              <p:custDataLst>
                <p:tags r:id="rId36"/>
              </p:custDataLst>
            </p:nvPr>
          </p:nvSpPr>
          <p:spPr>
            <a:xfrm>
              <a:off x="1411" y="10713"/>
              <a:ext cx="7105" cy="89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扩展至</a:t>
              </a:r>
              <a:r>
                <a:rPr lang="en-US" sz="1375" dirty="0">
                  <a:solidFill>
                    <a:schemeClr val="accent1">
                      <a:lumMod val="50000"/>
                    </a:schemeClr>
                  </a:solidFill>
                  <a:highlight>
                    <a:srgbClr val="38A3A5">
                      <a:alpha val="30000"/>
                    </a:srgbClr>
                  </a:highlight>
                  <a:cs typeface="MiSans" pitchFamily="34" charset="-120"/>
                </a:rPr>
                <a:t> Gitee、技术论坛、包管理生态 </a:t>
              </a: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，覆盖国内开源生态</a:t>
              </a:r>
              <a:endParaRPr lang="en-US" sz="1375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40" name="Shape 37"/>
            <p:cNvSpPr/>
            <p:nvPr>
              <p:custDataLst>
                <p:tags r:id="rId37"/>
              </p:custDataLst>
            </p:nvPr>
          </p:nvSpPr>
          <p:spPr>
            <a:xfrm>
              <a:off x="9038" y="9612"/>
              <a:ext cx="7553" cy="2271"/>
            </a:xfrm>
            <a:custGeom>
              <a:avLst/>
              <a:gdLst/>
              <a:ahLst/>
              <a:cxnLst/>
              <a:rect l="l" t="t" r="r" b="b"/>
              <a:pathLst>
                <a:path w="4795957" h="1442065">
                  <a:moveTo>
                    <a:pt x="43699" y="0"/>
                  </a:moveTo>
                  <a:lnTo>
                    <a:pt x="4708553" y="0"/>
                  </a:lnTo>
                  <a:cubicBezTo>
                    <a:pt x="4756825" y="0"/>
                    <a:pt x="4795957" y="39132"/>
                    <a:pt x="4795957" y="87404"/>
                  </a:cubicBezTo>
                  <a:lnTo>
                    <a:pt x="4795957" y="1354661"/>
                  </a:lnTo>
                  <a:cubicBezTo>
                    <a:pt x="4795957" y="1402933"/>
                    <a:pt x="4756825" y="1442065"/>
                    <a:pt x="4708553" y="1442065"/>
                  </a:cubicBezTo>
                  <a:lnTo>
                    <a:pt x="43699" y="1442065"/>
                  </a:lnTo>
                  <a:cubicBezTo>
                    <a:pt x="19565" y="1442065"/>
                    <a:pt x="0" y="1422500"/>
                    <a:pt x="0" y="1398366"/>
                  </a:cubicBezTo>
                  <a:lnTo>
                    <a:pt x="0" y="43699"/>
                  </a:lnTo>
                  <a:cubicBezTo>
                    <a:pt x="0" y="19581"/>
                    <a:pt x="19581" y="0"/>
                    <a:pt x="43699" y="0"/>
                  </a:cubicBez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</p:spPr>
        </p:sp>
        <p:sp>
          <p:nvSpPr>
            <p:cNvPr id="41" name="Shape 38"/>
            <p:cNvSpPr/>
            <p:nvPr>
              <p:custDataLst>
                <p:tags r:id="rId38"/>
              </p:custDataLst>
            </p:nvPr>
          </p:nvSpPr>
          <p:spPr>
            <a:xfrm>
              <a:off x="9038" y="9612"/>
              <a:ext cx="69" cy="2271"/>
            </a:xfrm>
            <a:custGeom>
              <a:avLst/>
              <a:gdLst/>
              <a:ahLst/>
              <a:cxnLst/>
              <a:rect l="l" t="t" r="r" b="b"/>
              <a:pathLst>
                <a:path w="43699" h="1442065">
                  <a:moveTo>
                    <a:pt x="43699" y="0"/>
                  </a:moveTo>
                  <a:lnTo>
                    <a:pt x="43699" y="0"/>
                  </a:lnTo>
                  <a:lnTo>
                    <a:pt x="43699" y="1442065"/>
                  </a:lnTo>
                  <a:lnTo>
                    <a:pt x="43699" y="1442065"/>
                  </a:lnTo>
                  <a:cubicBezTo>
                    <a:pt x="19565" y="1442065"/>
                    <a:pt x="0" y="1422500"/>
                    <a:pt x="0" y="1398366"/>
                  </a:cubicBezTo>
                  <a:lnTo>
                    <a:pt x="0" y="43699"/>
                  </a:lnTo>
                  <a:cubicBezTo>
                    <a:pt x="0" y="19565"/>
                    <a:pt x="19565" y="0"/>
                    <a:pt x="43699" y="0"/>
                  </a:cubicBezTo>
                  <a:close/>
                </a:path>
              </a:pathLst>
            </a:custGeom>
            <a:solidFill>
              <a:schemeClr val="accent3"/>
            </a:solidFill>
          </p:spPr>
        </p:sp>
        <p:sp>
          <p:nvSpPr>
            <p:cNvPr id="42" name="Shape 39"/>
            <p:cNvSpPr/>
            <p:nvPr>
              <p:custDataLst>
                <p:tags r:id="rId39"/>
              </p:custDataLst>
            </p:nvPr>
          </p:nvSpPr>
          <p:spPr>
            <a:xfrm>
              <a:off x="9348" y="9888"/>
              <a:ext cx="688" cy="688"/>
            </a:xfrm>
            <a:custGeom>
              <a:avLst/>
              <a:gdLst/>
              <a:ahLst/>
              <a:cxnLst/>
              <a:rect l="l" t="t" r="r" b="b"/>
              <a:pathLst>
                <a:path w="436989" h="436989">
                  <a:moveTo>
                    <a:pt x="87398" y="0"/>
                  </a:moveTo>
                  <a:lnTo>
                    <a:pt x="349591" y="0"/>
                  </a:lnTo>
                  <a:cubicBezTo>
                    <a:pt x="397860" y="0"/>
                    <a:pt x="436989" y="39129"/>
                    <a:pt x="436989" y="87398"/>
                  </a:cubicBezTo>
                  <a:lnTo>
                    <a:pt x="436989" y="349591"/>
                  </a:lnTo>
                  <a:cubicBezTo>
                    <a:pt x="436989" y="397860"/>
                    <a:pt x="397860" y="436989"/>
                    <a:pt x="349591" y="436989"/>
                  </a:cubicBezTo>
                  <a:lnTo>
                    <a:pt x="87398" y="436989"/>
                  </a:lnTo>
                  <a:cubicBezTo>
                    <a:pt x="39129" y="436989"/>
                    <a:pt x="0" y="397860"/>
                    <a:pt x="0" y="349591"/>
                  </a:cubicBezTo>
                  <a:lnTo>
                    <a:pt x="0" y="87398"/>
                  </a:lnTo>
                  <a:cubicBezTo>
                    <a:pt x="0" y="39129"/>
                    <a:pt x="39129" y="0"/>
                    <a:pt x="87398" y="0"/>
                  </a:cubicBezTo>
                  <a:close/>
                </a:path>
              </a:pathLst>
            </a:custGeom>
            <a:solidFill>
              <a:schemeClr val="accent3">
                <a:alpha val="30196"/>
              </a:schemeClr>
            </a:solidFill>
          </p:spPr>
        </p:sp>
        <p:sp>
          <p:nvSpPr>
            <p:cNvPr id="43" name="Shape 40"/>
            <p:cNvSpPr/>
            <p:nvPr>
              <p:custDataLst>
                <p:tags r:id="rId40"/>
              </p:custDataLst>
            </p:nvPr>
          </p:nvSpPr>
          <p:spPr>
            <a:xfrm>
              <a:off x="9561" y="10077"/>
              <a:ext cx="271" cy="310"/>
            </a:xfrm>
            <a:custGeom>
              <a:avLst/>
              <a:gdLst/>
              <a:ahLst/>
              <a:cxnLst/>
              <a:rect l="l" t="t" r="r" b="b"/>
              <a:pathLst>
                <a:path w="172065" h="196645">
                  <a:moveTo>
                    <a:pt x="86032" y="0"/>
                  </a:moveTo>
                  <a:cubicBezTo>
                    <a:pt x="79234" y="0"/>
                    <a:pt x="73742" y="5492"/>
                    <a:pt x="73742" y="12290"/>
                  </a:cubicBezTo>
                  <a:lnTo>
                    <a:pt x="73742" y="13519"/>
                  </a:lnTo>
                  <a:cubicBezTo>
                    <a:pt x="45705" y="19204"/>
                    <a:pt x="24581" y="44015"/>
                    <a:pt x="24581" y="73742"/>
                  </a:cubicBezTo>
                  <a:lnTo>
                    <a:pt x="24581" y="82076"/>
                  </a:lnTo>
                  <a:cubicBezTo>
                    <a:pt x="24581" y="100550"/>
                    <a:pt x="18282" y="118486"/>
                    <a:pt x="6760" y="132928"/>
                  </a:cubicBezTo>
                  <a:lnTo>
                    <a:pt x="2996" y="137613"/>
                  </a:lnTo>
                  <a:cubicBezTo>
                    <a:pt x="1037" y="140033"/>
                    <a:pt x="0" y="143029"/>
                    <a:pt x="0" y="146140"/>
                  </a:cubicBezTo>
                  <a:cubicBezTo>
                    <a:pt x="0" y="153667"/>
                    <a:pt x="6107" y="159774"/>
                    <a:pt x="13635" y="159774"/>
                  </a:cubicBezTo>
                  <a:lnTo>
                    <a:pt x="158392" y="159774"/>
                  </a:lnTo>
                  <a:cubicBezTo>
                    <a:pt x="165919" y="159774"/>
                    <a:pt x="172026" y="153667"/>
                    <a:pt x="172026" y="146140"/>
                  </a:cubicBezTo>
                  <a:cubicBezTo>
                    <a:pt x="172026" y="143029"/>
                    <a:pt x="170989" y="140033"/>
                    <a:pt x="169030" y="137613"/>
                  </a:cubicBezTo>
                  <a:lnTo>
                    <a:pt x="165266" y="132928"/>
                  </a:lnTo>
                  <a:cubicBezTo>
                    <a:pt x="153783" y="118486"/>
                    <a:pt x="147484" y="100550"/>
                    <a:pt x="147484" y="82076"/>
                  </a:cubicBezTo>
                  <a:lnTo>
                    <a:pt x="147484" y="73742"/>
                  </a:lnTo>
                  <a:cubicBezTo>
                    <a:pt x="147484" y="44015"/>
                    <a:pt x="126360" y="19204"/>
                    <a:pt x="98323" y="13519"/>
                  </a:cubicBezTo>
                  <a:lnTo>
                    <a:pt x="98323" y="12290"/>
                  </a:lnTo>
                  <a:cubicBezTo>
                    <a:pt x="98323" y="5492"/>
                    <a:pt x="92830" y="0"/>
                    <a:pt x="86032" y="0"/>
                  </a:cubicBezTo>
                  <a:close/>
                  <a:moveTo>
                    <a:pt x="62220" y="178210"/>
                  </a:moveTo>
                  <a:cubicBezTo>
                    <a:pt x="64947" y="188810"/>
                    <a:pt x="74587" y="196645"/>
                    <a:pt x="86032" y="196645"/>
                  </a:cubicBezTo>
                  <a:cubicBezTo>
                    <a:pt x="97478" y="196645"/>
                    <a:pt x="107118" y="188810"/>
                    <a:pt x="109845" y="178210"/>
                  </a:cubicBezTo>
                  <a:lnTo>
                    <a:pt x="62220" y="178210"/>
                  </a:lnTo>
                  <a:close/>
                </a:path>
              </a:pathLst>
            </a:custGeom>
            <a:solidFill>
              <a:schemeClr val="accent2"/>
            </a:solidFill>
          </p:spPr>
        </p:sp>
        <p:sp>
          <p:nvSpPr>
            <p:cNvPr id="44" name="Text 41"/>
            <p:cNvSpPr/>
            <p:nvPr>
              <p:custDataLst>
                <p:tags r:id="rId41"/>
              </p:custDataLst>
            </p:nvPr>
          </p:nvSpPr>
          <p:spPr>
            <a:xfrm>
              <a:off x="10242" y="9991"/>
              <a:ext cx="2237" cy="48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720" b="1" dirty="0">
                  <a:solidFill>
                    <a:schemeClr val="tx1"/>
                  </a:solidFill>
                  <a:cs typeface="MiSans" pitchFamily="34" charset="-120"/>
                </a:rPr>
                <a:t>风险告警系统</a:t>
              </a:r>
              <a:endParaRPr lang="en-US" sz="1720" b="1" dirty="0">
                <a:solidFill>
                  <a:schemeClr val="tx1"/>
                </a:solidFill>
                <a:cs typeface="MiSans" pitchFamily="34" charset="-120"/>
              </a:endParaRPr>
            </a:p>
          </p:txBody>
        </p:sp>
        <p:sp>
          <p:nvSpPr>
            <p:cNvPr id="45" name="Text 42"/>
            <p:cNvSpPr/>
            <p:nvPr>
              <p:custDataLst>
                <p:tags r:id="rId42"/>
              </p:custDataLst>
            </p:nvPr>
          </p:nvSpPr>
          <p:spPr>
            <a:xfrm>
              <a:off x="9348" y="10713"/>
              <a:ext cx="7105" cy="44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实时监控</a:t>
              </a:r>
              <a:r>
                <a:rPr lang="en-US" sz="1375" dirty="0">
                  <a:solidFill>
                    <a:schemeClr val="accent1">
                      <a:lumMod val="50000"/>
                    </a:schemeClr>
                  </a:solidFill>
                  <a:highlight>
                    <a:srgbClr val="5C6B73">
                      <a:alpha val="30000"/>
                    </a:srgbClr>
                  </a:highlight>
                  <a:cs typeface="MiSans" pitchFamily="34" charset="-120"/>
                </a:rPr>
                <a:t> 波动异常、贡献者流失、治理拥堵 </a:t>
              </a: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，主动预警</a:t>
              </a:r>
              <a:endParaRPr lang="en-US" sz="1375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  <p:sp>
          <p:nvSpPr>
            <p:cNvPr id="46" name="Shape 43"/>
            <p:cNvSpPr/>
            <p:nvPr>
              <p:custDataLst>
                <p:tags r:id="rId43"/>
              </p:custDataLst>
            </p:nvPr>
          </p:nvSpPr>
          <p:spPr>
            <a:xfrm>
              <a:off x="16975" y="9612"/>
              <a:ext cx="7553" cy="2271"/>
            </a:xfrm>
            <a:custGeom>
              <a:avLst/>
              <a:gdLst/>
              <a:ahLst/>
              <a:cxnLst/>
              <a:rect l="l" t="t" r="r" b="b"/>
              <a:pathLst>
                <a:path w="4795957" h="1442065">
                  <a:moveTo>
                    <a:pt x="43699" y="0"/>
                  </a:moveTo>
                  <a:lnTo>
                    <a:pt x="4708553" y="0"/>
                  </a:lnTo>
                  <a:cubicBezTo>
                    <a:pt x="4756825" y="0"/>
                    <a:pt x="4795957" y="39132"/>
                    <a:pt x="4795957" y="87404"/>
                  </a:cubicBezTo>
                  <a:lnTo>
                    <a:pt x="4795957" y="1354661"/>
                  </a:lnTo>
                  <a:cubicBezTo>
                    <a:pt x="4795957" y="1402933"/>
                    <a:pt x="4756825" y="1442065"/>
                    <a:pt x="4708553" y="1442065"/>
                  </a:cubicBezTo>
                  <a:lnTo>
                    <a:pt x="43699" y="1442065"/>
                  </a:lnTo>
                  <a:cubicBezTo>
                    <a:pt x="19565" y="1442065"/>
                    <a:pt x="0" y="1422500"/>
                    <a:pt x="0" y="1398366"/>
                  </a:cubicBezTo>
                  <a:lnTo>
                    <a:pt x="0" y="43699"/>
                  </a:lnTo>
                  <a:cubicBezTo>
                    <a:pt x="0" y="19581"/>
                    <a:pt x="19581" y="0"/>
                    <a:pt x="43699" y="0"/>
                  </a:cubicBez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</p:spPr>
        </p:sp>
        <p:sp>
          <p:nvSpPr>
            <p:cNvPr id="47" name="Shape 44"/>
            <p:cNvSpPr/>
            <p:nvPr>
              <p:custDataLst>
                <p:tags r:id="rId44"/>
              </p:custDataLst>
            </p:nvPr>
          </p:nvSpPr>
          <p:spPr>
            <a:xfrm>
              <a:off x="16975" y="9612"/>
              <a:ext cx="69" cy="2271"/>
            </a:xfrm>
            <a:custGeom>
              <a:avLst/>
              <a:gdLst/>
              <a:ahLst/>
              <a:cxnLst/>
              <a:rect l="l" t="t" r="r" b="b"/>
              <a:pathLst>
                <a:path w="43699" h="1442065">
                  <a:moveTo>
                    <a:pt x="43699" y="0"/>
                  </a:moveTo>
                  <a:lnTo>
                    <a:pt x="43699" y="0"/>
                  </a:lnTo>
                  <a:lnTo>
                    <a:pt x="43699" y="1442065"/>
                  </a:lnTo>
                  <a:lnTo>
                    <a:pt x="43699" y="1442065"/>
                  </a:lnTo>
                  <a:cubicBezTo>
                    <a:pt x="19565" y="1442065"/>
                    <a:pt x="0" y="1422500"/>
                    <a:pt x="0" y="1398366"/>
                  </a:cubicBezTo>
                  <a:lnTo>
                    <a:pt x="0" y="43699"/>
                  </a:lnTo>
                  <a:cubicBezTo>
                    <a:pt x="0" y="19565"/>
                    <a:pt x="19565" y="0"/>
                    <a:pt x="43699" y="0"/>
                  </a:cubicBezTo>
                  <a:close/>
                </a:path>
              </a:pathLst>
            </a:custGeom>
            <a:solidFill>
              <a:schemeClr val="accent1"/>
            </a:solidFill>
          </p:spPr>
        </p:sp>
        <p:sp>
          <p:nvSpPr>
            <p:cNvPr id="48" name="Shape 45"/>
            <p:cNvSpPr/>
            <p:nvPr>
              <p:custDataLst>
                <p:tags r:id="rId45"/>
              </p:custDataLst>
            </p:nvPr>
          </p:nvSpPr>
          <p:spPr>
            <a:xfrm>
              <a:off x="17285" y="9888"/>
              <a:ext cx="688" cy="688"/>
            </a:xfrm>
            <a:custGeom>
              <a:avLst/>
              <a:gdLst/>
              <a:ahLst/>
              <a:cxnLst/>
              <a:rect l="l" t="t" r="r" b="b"/>
              <a:pathLst>
                <a:path w="436989" h="436989">
                  <a:moveTo>
                    <a:pt x="87398" y="0"/>
                  </a:moveTo>
                  <a:lnTo>
                    <a:pt x="349591" y="0"/>
                  </a:lnTo>
                  <a:cubicBezTo>
                    <a:pt x="397860" y="0"/>
                    <a:pt x="436989" y="39129"/>
                    <a:pt x="436989" y="87398"/>
                  </a:cubicBezTo>
                  <a:lnTo>
                    <a:pt x="436989" y="349591"/>
                  </a:lnTo>
                  <a:cubicBezTo>
                    <a:pt x="436989" y="397860"/>
                    <a:pt x="397860" y="436989"/>
                    <a:pt x="349591" y="436989"/>
                  </a:cubicBezTo>
                  <a:lnTo>
                    <a:pt x="87398" y="436989"/>
                  </a:lnTo>
                  <a:cubicBezTo>
                    <a:pt x="39129" y="436989"/>
                    <a:pt x="0" y="397860"/>
                    <a:pt x="0" y="349591"/>
                  </a:cubicBezTo>
                  <a:lnTo>
                    <a:pt x="0" y="87398"/>
                  </a:lnTo>
                  <a:cubicBezTo>
                    <a:pt x="0" y="39129"/>
                    <a:pt x="39129" y="0"/>
                    <a:pt x="87398" y="0"/>
                  </a:cubicBezTo>
                  <a:close/>
                </a:path>
              </a:pathLst>
            </a:custGeom>
            <a:solidFill>
              <a:schemeClr val="accent1">
                <a:alpha val="30196"/>
              </a:schemeClr>
            </a:solidFill>
          </p:spPr>
        </p:sp>
        <p:sp>
          <p:nvSpPr>
            <p:cNvPr id="49" name="Shape 46"/>
            <p:cNvSpPr/>
            <p:nvPr>
              <p:custDataLst>
                <p:tags r:id="rId46"/>
              </p:custDataLst>
            </p:nvPr>
          </p:nvSpPr>
          <p:spPr>
            <a:xfrm>
              <a:off x="17439" y="10077"/>
              <a:ext cx="387" cy="310"/>
            </a:xfrm>
            <a:custGeom>
              <a:avLst/>
              <a:gdLst/>
              <a:ahLst/>
              <a:cxnLst/>
              <a:rect l="l" t="t" r="r" b="b"/>
              <a:pathLst>
                <a:path w="245806" h="196645">
                  <a:moveTo>
                    <a:pt x="122903" y="6145"/>
                  </a:moveTo>
                  <a:cubicBezTo>
                    <a:pt x="144949" y="6145"/>
                    <a:pt x="162847" y="24043"/>
                    <a:pt x="162847" y="46089"/>
                  </a:cubicBezTo>
                  <a:cubicBezTo>
                    <a:pt x="162847" y="68134"/>
                    <a:pt x="144949" y="86032"/>
                    <a:pt x="122903" y="86032"/>
                  </a:cubicBezTo>
                  <a:cubicBezTo>
                    <a:pt x="100858" y="86032"/>
                    <a:pt x="82960" y="68134"/>
                    <a:pt x="82960" y="46089"/>
                  </a:cubicBezTo>
                  <a:cubicBezTo>
                    <a:pt x="82960" y="24043"/>
                    <a:pt x="100858" y="6145"/>
                    <a:pt x="122903" y="6145"/>
                  </a:cubicBezTo>
                  <a:close/>
                  <a:moveTo>
                    <a:pt x="36871" y="33798"/>
                  </a:moveTo>
                  <a:cubicBezTo>
                    <a:pt x="52133" y="33798"/>
                    <a:pt x="64524" y="46189"/>
                    <a:pt x="64524" y="61452"/>
                  </a:cubicBezTo>
                  <a:cubicBezTo>
                    <a:pt x="64524" y="76714"/>
                    <a:pt x="52133" y="89105"/>
                    <a:pt x="36871" y="89105"/>
                  </a:cubicBezTo>
                  <a:cubicBezTo>
                    <a:pt x="21609" y="89105"/>
                    <a:pt x="9218" y="76714"/>
                    <a:pt x="9218" y="61452"/>
                  </a:cubicBezTo>
                  <a:cubicBezTo>
                    <a:pt x="9218" y="46189"/>
                    <a:pt x="21609" y="33798"/>
                    <a:pt x="36871" y="33798"/>
                  </a:cubicBezTo>
                  <a:close/>
                  <a:moveTo>
                    <a:pt x="0" y="159774"/>
                  </a:moveTo>
                  <a:cubicBezTo>
                    <a:pt x="0" y="132620"/>
                    <a:pt x="22007" y="110613"/>
                    <a:pt x="49161" y="110613"/>
                  </a:cubicBezTo>
                  <a:cubicBezTo>
                    <a:pt x="54077" y="110613"/>
                    <a:pt x="58840" y="111343"/>
                    <a:pt x="63334" y="112687"/>
                  </a:cubicBezTo>
                  <a:cubicBezTo>
                    <a:pt x="50698" y="126821"/>
                    <a:pt x="43016" y="145487"/>
                    <a:pt x="43016" y="165919"/>
                  </a:cubicBezTo>
                  <a:lnTo>
                    <a:pt x="43016" y="172065"/>
                  </a:lnTo>
                  <a:cubicBezTo>
                    <a:pt x="43016" y="176443"/>
                    <a:pt x="43938" y="180591"/>
                    <a:pt x="45589" y="184355"/>
                  </a:cubicBezTo>
                  <a:lnTo>
                    <a:pt x="12290" y="184355"/>
                  </a:lnTo>
                  <a:cubicBezTo>
                    <a:pt x="5492" y="184355"/>
                    <a:pt x="0" y="178863"/>
                    <a:pt x="0" y="172065"/>
                  </a:cubicBezTo>
                  <a:lnTo>
                    <a:pt x="0" y="159774"/>
                  </a:lnTo>
                  <a:close/>
                  <a:moveTo>
                    <a:pt x="200217" y="184355"/>
                  </a:moveTo>
                  <a:cubicBezTo>
                    <a:pt x="201869" y="180591"/>
                    <a:pt x="202790" y="176443"/>
                    <a:pt x="202790" y="172065"/>
                  </a:cubicBezTo>
                  <a:lnTo>
                    <a:pt x="202790" y="165919"/>
                  </a:lnTo>
                  <a:cubicBezTo>
                    <a:pt x="202790" y="145487"/>
                    <a:pt x="195109" y="126821"/>
                    <a:pt x="182473" y="112687"/>
                  </a:cubicBezTo>
                  <a:cubicBezTo>
                    <a:pt x="186967" y="111343"/>
                    <a:pt x="191729" y="110613"/>
                    <a:pt x="196645" y="110613"/>
                  </a:cubicBezTo>
                  <a:cubicBezTo>
                    <a:pt x="223799" y="110613"/>
                    <a:pt x="245806" y="132620"/>
                    <a:pt x="245806" y="159774"/>
                  </a:cubicBezTo>
                  <a:lnTo>
                    <a:pt x="245806" y="172065"/>
                  </a:lnTo>
                  <a:cubicBezTo>
                    <a:pt x="245806" y="178863"/>
                    <a:pt x="240314" y="184355"/>
                    <a:pt x="233516" y="184355"/>
                  </a:cubicBezTo>
                  <a:lnTo>
                    <a:pt x="200217" y="184355"/>
                  </a:lnTo>
                  <a:close/>
                  <a:moveTo>
                    <a:pt x="181282" y="61452"/>
                  </a:moveTo>
                  <a:cubicBezTo>
                    <a:pt x="181282" y="46189"/>
                    <a:pt x="193673" y="33798"/>
                    <a:pt x="208935" y="33798"/>
                  </a:cubicBezTo>
                  <a:cubicBezTo>
                    <a:pt x="224198" y="33798"/>
                    <a:pt x="236589" y="46189"/>
                    <a:pt x="236589" y="61452"/>
                  </a:cubicBezTo>
                  <a:cubicBezTo>
                    <a:pt x="236589" y="76714"/>
                    <a:pt x="224198" y="89105"/>
                    <a:pt x="208935" y="89105"/>
                  </a:cubicBezTo>
                  <a:cubicBezTo>
                    <a:pt x="193673" y="89105"/>
                    <a:pt x="181282" y="76714"/>
                    <a:pt x="181282" y="61452"/>
                  </a:cubicBezTo>
                  <a:close/>
                  <a:moveTo>
                    <a:pt x="61452" y="165919"/>
                  </a:moveTo>
                  <a:cubicBezTo>
                    <a:pt x="61452" y="131967"/>
                    <a:pt x="88951" y="104468"/>
                    <a:pt x="122903" y="104468"/>
                  </a:cubicBezTo>
                  <a:cubicBezTo>
                    <a:pt x="156855" y="104468"/>
                    <a:pt x="184355" y="131967"/>
                    <a:pt x="184355" y="165919"/>
                  </a:cubicBezTo>
                  <a:lnTo>
                    <a:pt x="184355" y="172065"/>
                  </a:lnTo>
                  <a:cubicBezTo>
                    <a:pt x="184355" y="178863"/>
                    <a:pt x="178863" y="184355"/>
                    <a:pt x="172065" y="184355"/>
                  </a:cubicBezTo>
                  <a:lnTo>
                    <a:pt x="73742" y="184355"/>
                  </a:lnTo>
                  <a:cubicBezTo>
                    <a:pt x="66944" y="184355"/>
                    <a:pt x="61452" y="178863"/>
                    <a:pt x="61452" y="172065"/>
                  </a:cubicBezTo>
                  <a:lnTo>
                    <a:pt x="61452" y="165919"/>
                  </a:lnTo>
                  <a:close/>
                </a:path>
              </a:pathLst>
            </a:custGeom>
            <a:solidFill>
              <a:schemeClr val="accent2"/>
            </a:solidFill>
          </p:spPr>
        </p:sp>
        <p:sp>
          <p:nvSpPr>
            <p:cNvPr id="50" name="Text 47"/>
            <p:cNvSpPr/>
            <p:nvPr>
              <p:custDataLst>
                <p:tags r:id="rId47"/>
              </p:custDataLst>
            </p:nvPr>
          </p:nvSpPr>
          <p:spPr>
            <a:xfrm>
              <a:off x="18179" y="9991"/>
              <a:ext cx="2237" cy="48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en-US" sz="1720" b="1" dirty="0">
                  <a:solidFill>
                    <a:schemeClr val="tx1"/>
                  </a:solidFill>
                  <a:cs typeface="MiSans" pitchFamily="34" charset="-120"/>
                </a:rPr>
                <a:t>团队协作功能</a:t>
              </a:r>
              <a:endParaRPr lang="en-US" sz="1720" b="1" dirty="0">
                <a:solidFill>
                  <a:schemeClr val="tx1"/>
                </a:solidFill>
                <a:cs typeface="MiSans" pitchFamily="34" charset="-120"/>
              </a:endParaRPr>
            </a:p>
          </p:txBody>
        </p:sp>
        <p:sp>
          <p:nvSpPr>
            <p:cNvPr id="51" name="Text 48"/>
            <p:cNvSpPr/>
            <p:nvPr>
              <p:custDataLst>
                <p:tags r:id="rId48"/>
              </p:custDataLst>
            </p:nvPr>
          </p:nvSpPr>
          <p:spPr>
            <a:xfrm>
              <a:off x="17285" y="10713"/>
              <a:ext cx="7105" cy="44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支持</a:t>
              </a:r>
              <a:r>
                <a:rPr lang="en-US" sz="1375" dirty="0">
                  <a:solidFill>
                    <a:schemeClr val="accent1">
                      <a:lumMod val="50000"/>
                    </a:schemeClr>
                  </a:solidFill>
                  <a:highlight>
                    <a:srgbClr val="38A3A5">
                      <a:alpha val="30000"/>
                    </a:srgbClr>
                  </a:highlight>
                  <a:cs typeface="MiSans" pitchFamily="34" charset="-120"/>
                </a:rPr>
                <a:t> 共享收藏、注释、报告 </a:t>
              </a:r>
              <a:r>
                <a:rPr lang="en-US" sz="1375" dirty="0">
                  <a:solidFill>
                    <a:schemeClr val="tx1">
                      <a:alpha val="80000"/>
                    </a:schemeClr>
                  </a:solidFill>
                  <a:cs typeface="MiSans" pitchFamily="34" charset="-120"/>
                </a:rPr>
                <a:t>，形成选型与治理知识库</a:t>
              </a:r>
              <a:endParaRPr lang="en-US" sz="1375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endParaRPr>
            </a:p>
          </p:txBody>
        </p:sp>
      </p:grpSp>
    </p:spTree>
    <p:custDataLst>
      <p:tags r:id="rId49"/>
    </p:custData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感谢观看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86320" y="4668520"/>
            <a:ext cx="2203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Q·D·Z</a:t>
            </a:r>
            <a:endParaRPr lang="en-US" altLang="zh-CN" sz="360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>
            <p:custDataLst>
              <p:tags r:id="rId1"/>
            </p:custDataLst>
          </p:nvPr>
        </p:nvSpPr>
        <p:spPr>
          <a:xfrm>
            <a:off x="1080000" y="1080000"/>
            <a:ext cx="1714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kern="0" spc="140" dirty="0">
                <a:solidFill>
                  <a:schemeClr val="accent1"/>
                </a:solidFill>
                <a:cs typeface="MiSans" pitchFamily="34" charset="-120"/>
              </a:rPr>
              <a:t>Theme &amp; Value</a:t>
            </a:r>
            <a:endParaRPr lang="en-US" sz="1400" b="1" kern="0" spc="140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508000" y="1574800"/>
            <a:ext cx="15354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解决开源生态评估痛点，从"看指标"到"做决策"</a:t>
            </a:r>
            <a:endParaRPr lang="en-US" sz="18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6" name="Shape 4"/>
          <p:cNvSpPr/>
          <p:nvPr>
            <p:custDataLst>
              <p:tags r:id="rId3"/>
            </p:custDataLst>
          </p:nvPr>
        </p:nvSpPr>
        <p:spPr>
          <a:xfrm>
            <a:off x="512233" y="2137833"/>
            <a:ext cx="7514167" cy="4085167"/>
          </a:xfrm>
          <a:custGeom>
            <a:avLst/>
            <a:gdLst/>
            <a:ahLst/>
            <a:cxnLst/>
            <a:rect l="l" t="t" r="r" b="b"/>
            <a:pathLst>
              <a:path w="7514167" h="4085167">
                <a:moveTo>
                  <a:pt x="152418" y="0"/>
                </a:moveTo>
                <a:lnTo>
                  <a:pt x="7361749" y="0"/>
                </a:lnTo>
                <a:cubicBezTo>
                  <a:pt x="7445927" y="0"/>
                  <a:pt x="7514167" y="68240"/>
                  <a:pt x="7514167" y="152418"/>
                </a:cubicBezTo>
                <a:lnTo>
                  <a:pt x="7514167" y="3932749"/>
                </a:lnTo>
                <a:cubicBezTo>
                  <a:pt x="7514167" y="4016927"/>
                  <a:pt x="7445927" y="4085167"/>
                  <a:pt x="7361749" y="4085167"/>
                </a:cubicBezTo>
                <a:lnTo>
                  <a:pt x="152418" y="4085167"/>
                </a:lnTo>
                <a:cubicBezTo>
                  <a:pt x="68240" y="4085167"/>
                  <a:pt x="0" y="4016927"/>
                  <a:pt x="0" y="3932749"/>
                </a:cubicBezTo>
                <a:lnTo>
                  <a:pt x="0" y="152418"/>
                </a:lnTo>
                <a:cubicBezTo>
                  <a:pt x="0" y="68296"/>
                  <a:pt x="68296" y="0"/>
                  <a:pt x="15241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5000"/>
                </a:schemeClr>
              </a:gs>
            </a:gsLst>
            <a:lin ang="2700000" scaled="1"/>
          </a:gradFill>
          <a:ln w="8467">
            <a:solidFill>
              <a:schemeClr val="accent2">
                <a:alpha val="30196"/>
              </a:schemeClr>
            </a:solidFill>
            <a:prstDash val="solid"/>
          </a:ln>
        </p:spPr>
      </p:sp>
      <p:sp>
        <p:nvSpPr>
          <p:cNvPr id="7" name="Shape 5"/>
          <p:cNvSpPr/>
          <p:nvPr>
            <p:custDataLst>
              <p:tags r:id="rId4"/>
            </p:custDataLst>
          </p:nvPr>
        </p:nvSpPr>
        <p:spPr>
          <a:xfrm>
            <a:off x="770467" y="239606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chemeClr val="accent2">
              <a:alpha val="30196"/>
            </a:schemeClr>
          </a:solidFill>
        </p:spPr>
      </p:sp>
      <p:sp>
        <p:nvSpPr>
          <p:cNvPr id="8" name="Shape 6"/>
          <p:cNvSpPr/>
          <p:nvPr>
            <p:custDataLst>
              <p:tags r:id="rId5"/>
            </p:custDataLst>
          </p:nvPr>
        </p:nvSpPr>
        <p:spPr>
          <a:xfrm>
            <a:off x="948267" y="257386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1532467" y="2497667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1"/>
                </a:solidFill>
                <a:cs typeface="MiSans" pitchFamily="34" charset="-120"/>
              </a:rPr>
              <a:t>核心痛点</a:t>
            </a:r>
            <a:endParaRPr lang="en-US" sz="24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10" name="Shape 8"/>
          <p:cNvSpPr/>
          <p:nvPr>
            <p:custDataLst>
              <p:tags r:id="rId7"/>
            </p:custDataLst>
          </p:nvPr>
        </p:nvSpPr>
        <p:spPr>
          <a:xfrm>
            <a:off x="795867" y="3208868"/>
            <a:ext cx="6972300" cy="736600"/>
          </a:xfrm>
          <a:custGeom>
            <a:avLst/>
            <a:gdLst/>
            <a:ahLst/>
            <a:cxnLst/>
            <a:rect l="l" t="t" r="r" b="b"/>
            <a:pathLst>
              <a:path w="6972300" h="736600">
                <a:moveTo>
                  <a:pt x="50800" y="0"/>
                </a:moveTo>
                <a:lnTo>
                  <a:pt x="6870701" y="0"/>
                </a:lnTo>
                <a:cubicBezTo>
                  <a:pt x="6926812" y="0"/>
                  <a:pt x="6972300" y="45488"/>
                  <a:pt x="6972300" y="101599"/>
                </a:cubicBezTo>
                <a:lnTo>
                  <a:pt x="6972300" y="635001"/>
                </a:lnTo>
                <a:cubicBezTo>
                  <a:pt x="6972300" y="691112"/>
                  <a:pt x="6926812" y="736600"/>
                  <a:pt x="6870701" y="736600"/>
                </a:cubicBezTo>
                <a:lnTo>
                  <a:pt x="50800" y="736600"/>
                </a:lnTo>
                <a:cubicBezTo>
                  <a:pt x="22763" y="736600"/>
                  <a:pt x="0" y="713837"/>
                  <a:pt x="0" y="68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4">
              <a:alpha val="50196"/>
            </a:schemeClr>
          </a:solidFill>
        </p:spPr>
      </p:sp>
      <p:sp>
        <p:nvSpPr>
          <p:cNvPr id="11" name="Shape 9"/>
          <p:cNvSpPr/>
          <p:nvPr>
            <p:custDataLst>
              <p:tags r:id="rId8"/>
            </p:custDataLst>
          </p:nvPr>
        </p:nvSpPr>
        <p:spPr>
          <a:xfrm>
            <a:off x="795867" y="3208868"/>
            <a:ext cx="50800" cy="736600"/>
          </a:xfrm>
          <a:custGeom>
            <a:avLst/>
            <a:gdLst/>
            <a:ahLst/>
            <a:cxnLst/>
            <a:rect l="l" t="t" r="r" b="b"/>
            <a:pathLst>
              <a:path w="50800" h="736600">
                <a:moveTo>
                  <a:pt x="50800" y="0"/>
                </a:moveTo>
                <a:lnTo>
                  <a:pt x="50800" y="0"/>
                </a:lnTo>
                <a:lnTo>
                  <a:pt x="50800" y="736600"/>
                </a:lnTo>
                <a:lnTo>
                  <a:pt x="50800" y="736600"/>
                </a:lnTo>
                <a:cubicBezTo>
                  <a:pt x="22763" y="736600"/>
                  <a:pt x="0" y="713837"/>
                  <a:pt x="0" y="685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2"/>
          </a:solidFill>
        </p:spPr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1024467" y="3412068"/>
            <a:ext cx="66421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chemeClr val="accent1"/>
                </a:solidFill>
                <a:cs typeface="MiSans" pitchFamily="34" charset="-120"/>
              </a:rPr>
              <a:t>LLM相关开源项目增长快</a:t>
            </a:r>
            <a:r>
              <a:rPr lang="en-US" sz="1600" dirty="0">
                <a:solidFill>
                  <a:schemeClr val="tx1">
                    <a:alpha val="90196"/>
                  </a:schemeClr>
                </a:solidFill>
                <a:cs typeface="MiSans" pitchFamily="34" charset="-120"/>
              </a:rPr>
              <a:t>，但缺少可解释、可比较的生态健康评估体系</a:t>
            </a:r>
            <a:endParaRPr lang="en-US" sz="1600" dirty="0">
              <a:solidFill>
                <a:schemeClr val="tx1">
                  <a:alpha val="90196"/>
                </a:schemeClr>
              </a:solidFill>
              <a:cs typeface="MiSans" pitchFamily="34" charset="-120"/>
            </a:endParaRPr>
          </a:p>
        </p:txBody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770467" y="4097868"/>
            <a:ext cx="2235200" cy="1016000"/>
          </a:xfrm>
          <a:custGeom>
            <a:avLst/>
            <a:gdLst/>
            <a:ahLst/>
            <a:cxnLst/>
            <a:rect l="l" t="t" r="r" b="b"/>
            <a:pathLst>
              <a:path w="2235200" h="1016000">
                <a:moveTo>
                  <a:pt x="101600" y="0"/>
                </a:moveTo>
                <a:lnTo>
                  <a:pt x="2133600" y="0"/>
                </a:lnTo>
                <a:cubicBezTo>
                  <a:pt x="2189675" y="0"/>
                  <a:pt x="2235200" y="45525"/>
                  <a:pt x="2235200" y="101600"/>
                </a:cubicBezTo>
                <a:lnTo>
                  <a:pt x="2235200" y="914400"/>
                </a:lnTo>
                <a:cubicBezTo>
                  <a:pt x="2235200" y="970475"/>
                  <a:pt x="2189675" y="1016000"/>
                  <a:pt x="2133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</p:spPr>
      </p:sp>
      <p:sp>
        <p:nvSpPr>
          <p:cNvPr id="14" name="Text 12"/>
          <p:cNvSpPr/>
          <p:nvPr>
            <p:custDataLst>
              <p:tags r:id="rId11"/>
            </p:custDataLst>
          </p:nvPr>
        </p:nvSpPr>
        <p:spPr>
          <a:xfrm>
            <a:off x="846667" y="4250268"/>
            <a:ext cx="20828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评估不透明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15" name="Text 13"/>
          <p:cNvSpPr/>
          <p:nvPr>
            <p:custDataLst>
              <p:tags r:id="rId12"/>
            </p:custDataLst>
          </p:nvPr>
        </p:nvSpPr>
        <p:spPr>
          <a:xfrm>
            <a:off x="878417" y="4707468"/>
            <a:ext cx="2019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难以比较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16" name="Shape 14"/>
          <p:cNvSpPr/>
          <p:nvPr>
            <p:custDataLst>
              <p:tags r:id="rId13"/>
            </p:custDataLst>
          </p:nvPr>
        </p:nvSpPr>
        <p:spPr>
          <a:xfrm>
            <a:off x="3152378" y="4097868"/>
            <a:ext cx="2235200" cy="1016000"/>
          </a:xfrm>
          <a:custGeom>
            <a:avLst/>
            <a:gdLst/>
            <a:ahLst/>
            <a:cxnLst/>
            <a:rect l="l" t="t" r="r" b="b"/>
            <a:pathLst>
              <a:path w="2235200" h="1016000">
                <a:moveTo>
                  <a:pt x="101600" y="0"/>
                </a:moveTo>
                <a:lnTo>
                  <a:pt x="2133600" y="0"/>
                </a:lnTo>
                <a:cubicBezTo>
                  <a:pt x="2189675" y="0"/>
                  <a:pt x="2235200" y="45525"/>
                  <a:pt x="2235200" y="101600"/>
                </a:cubicBezTo>
                <a:lnTo>
                  <a:pt x="2235200" y="914400"/>
                </a:lnTo>
                <a:cubicBezTo>
                  <a:pt x="2235200" y="970475"/>
                  <a:pt x="2189675" y="1016000"/>
                  <a:pt x="2133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</p:spPr>
      </p:sp>
      <p:sp>
        <p:nvSpPr>
          <p:cNvPr id="17" name="Text 15"/>
          <p:cNvSpPr/>
          <p:nvPr>
            <p:custDataLst>
              <p:tags r:id="rId14"/>
            </p:custDataLst>
          </p:nvPr>
        </p:nvSpPr>
        <p:spPr>
          <a:xfrm>
            <a:off x="3228578" y="4250268"/>
            <a:ext cx="20828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决策成本高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18" name="Text 16"/>
          <p:cNvSpPr/>
          <p:nvPr>
            <p:custDataLst>
              <p:tags r:id="rId15"/>
            </p:custDataLst>
          </p:nvPr>
        </p:nvSpPr>
        <p:spPr>
          <a:xfrm>
            <a:off x="3260328" y="4707468"/>
            <a:ext cx="2019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缺少量化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19" name="Shape 17"/>
          <p:cNvSpPr/>
          <p:nvPr>
            <p:custDataLst>
              <p:tags r:id="rId16"/>
            </p:custDataLst>
          </p:nvPr>
        </p:nvSpPr>
        <p:spPr>
          <a:xfrm>
            <a:off x="5534290" y="4097868"/>
            <a:ext cx="2235200" cy="1016000"/>
          </a:xfrm>
          <a:custGeom>
            <a:avLst/>
            <a:gdLst/>
            <a:ahLst/>
            <a:cxnLst/>
            <a:rect l="l" t="t" r="r" b="b"/>
            <a:pathLst>
              <a:path w="2235200" h="1016000">
                <a:moveTo>
                  <a:pt x="101600" y="0"/>
                </a:moveTo>
                <a:lnTo>
                  <a:pt x="2133600" y="0"/>
                </a:lnTo>
                <a:cubicBezTo>
                  <a:pt x="2189675" y="0"/>
                  <a:pt x="2235200" y="45525"/>
                  <a:pt x="2235200" y="101600"/>
                </a:cubicBezTo>
                <a:lnTo>
                  <a:pt x="2235200" y="914400"/>
                </a:lnTo>
                <a:cubicBezTo>
                  <a:pt x="2235200" y="970475"/>
                  <a:pt x="2189675" y="1016000"/>
                  <a:pt x="2133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</p:spPr>
      </p:sp>
      <p:sp>
        <p:nvSpPr>
          <p:cNvPr id="20" name="Text 18"/>
          <p:cNvSpPr/>
          <p:nvPr>
            <p:custDataLst>
              <p:tags r:id="rId17"/>
            </p:custDataLst>
          </p:nvPr>
        </p:nvSpPr>
        <p:spPr>
          <a:xfrm>
            <a:off x="5610490" y="4250268"/>
            <a:ext cx="20828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难以复现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21" name="Text 19"/>
          <p:cNvSpPr/>
          <p:nvPr>
            <p:custDataLst>
              <p:tags r:id="rId18"/>
            </p:custDataLst>
          </p:nvPr>
        </p:nvSpPr>
        <p:spPr>
          <a:xfrm>
            <a:off x="5642240" y="4707468"/>
            <a:ext cx="2019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结论验证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22" name="Shape 20"/>
          <p:cNvSpPr/>
          <p:nvPr>
            <p:custDataLst>
              <p:tags r:id="rId19"/>
            </p:custDataLst>
          </p:nvPr>
        </p:nvSpPr>
        <p:spPr>
          <a:xfrm>
            <a:off x="8233833" y="2137833"/>
            <a:ext cx="7514167" cy="4085167"/>
          </a:xfrm>
          <a:custGeom>
            <a:avLst/>
            <a:gdLst/>
            <a:ahLst/>
            <a:cxnLst/>
            <a:rect l="l" t="t" r="r" b="b"/>
            <a:pathLst>
              <a:path w="7514167" h="4085167">
                <a:moveTo>
                  <a:pt x="152418" y="0"/>
                </a:moveTo>
                <a:lnTo>
                  <a:pt x="7361749" y="0"/>
                </a:lnTo>
                <a:cubicBezTo>
                  <a:pt x="7445927" y="0"/>
                  <a:pt x="7514167" y="68240"/>
                  <a:pt x="7514167" y="152418"/>
                </a:cubicBezTo>
                <a:lnTo>
                  <a:pt x="7514167" y="3932749"/>
                </a:lnTo>
                <a:cubicBezTo>
                  <a:pt x="7514167" y="4016927"/>
                  <a:pt x="7445927" y="4085167"/>
                  <a:pt x="7361749" y="4085167"/>
                </a:cubicBezTo>
                <a:lnTo>
                  <a:pt x="152418" y="4085167"/>
                </a:lnTo>
                <a:cubicBezTo>
                  <a:pt x="68240" y="4085167"/>
                  <a:pt x="0" y="4016927"/>
                  <a:pt x="0" y="3932749"/>
                </a:cubicBezTo>
                <a:lnTo>
                  <a:pt x="0" y="152418"/>
                </a:lnTo>
                <a:cubicBezTo>
                  <a:pt x="0" y="68296"/>
                  <a:pt x="68296" y="0"/>
                  <a:pt x="15241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1"/>
          </a:gradFill>
          <a:ln w="8467">
            <a:solidFill>
              <a:schemeClr val="accent1">
                <a:alpha val="50196"/>
              </a:schemeClr>
            </a:solidFill>
            <a:prstDash val="solid"/>
          </a:ln>
        </p:spPr>
      </p:sp>
      <p:sp>
        <p:nvSpPr>
          <p:cNvPr id="23" name="Shape 21"/>
          <p:cNvSpPr/>
          <p:nvPr>
            <p:custDataLst>
              <p:tags r:id="rId20"/>
            </p:custDataLst>
          </p:nvPr>
        </p:nvSpPr>
        <p:spPr>
          <a:xfrm>
            <a:off x="8492067" y="2396067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</p:spPr>
      </p:sp>
      <p:sp>
        <p:nvSpPr>
          <p:cNvPr id="24" name="Shape 22"/>
          <p:cNvSpPr/>
          <p:nvPr>
            <p:custDataLst>
              <p:tags r:id="rId21"/>
            </p:custDataLst>
          </p:nvPr>
        </p:nvSpPr>
        <p:spPr>
          <a:xfrm>
            <a:off x="8669867" y="257386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25" name="Text 23"/>
          <p:cNvSpPr/>
          <p:nvPr>
            <p:custDataLst>
              <p:tags r:id="rId22"/>
            </p:custDataLst>
          </p:nvPr>
        </p:nvSpPr>
        <p:spPr>
          <a:xfrm>
            <a:off x="9254067" y="2497667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1"/>
                </a:solidFill>
                <a:latin typeface="+mj-lt"/>
                <a:ea typeface="+mj-ea"/>
                <a:cs typeface="MiSans" pitchFamily="34" charset="-120"/>
              </a:rPr>
              <a:t>解决方案</a:t>
            </a:r>
            <a:endParaRPr lang="en-US" sz="2400" b="1" dirty="0">
              <a:solidFill>
                <a:schemeClr val="tx1"/>
              </a:solidFill>
              <a:latin typeface="+mj-lt"/>
              <a:ea typeface="+mj-ea"/>
              <a:cs typeface="MiSans" pitchFamily="34" charset="-120"/>
            </a:endParaRPr>
          </a:p>
        </p:txBody>
      </p:sp>
      <p:sp>
        <p:nvSpPr>
          <p:cNvPr id="26" name="Shape 24"/>
          <p:cNvSpPr/>
          <p:nvPr>
            <p:custDataLst>
              <p:tags r:id="rId23"/>
            </p:custDataLst>
          </p:nvPr>
        </p:nvSpPr>
        <p:spPr>
          <a:xfrm>
            <a:off x="8517467" y="3208868"/>
            <a:ext cx="6972300" cy="1066800"/>
          </a:xfrm>
          <a:custGeom>
            <a:avLst/>
            <a:gdLst/>
            <a:ahLst/>
            <a:cxnLst/>
            <a:rect l="l" t="t" r="r" b="b"/>
            <a:pathLst>
              <a:path w="6972300" h="1066800">
                <a:moveTo>
                  <a:pt x="50800" y="0"/>
                </a:moveTo>
                <a:lnTo>
                  <a:pt x="6870698" y="0"/>
                </a:lnTo>
                <a:cubicBezTo>
                  <a:pt x="6926811" y="0"/>
                  <a:pt x="6972300" y="45489"/>
                  <a:pt x="6972300" y="101602"/>
                </a:cubicBezTo>
                <a:lnTo>
                  <a:pt x="6972300" y="965198"/>
                </a:lnTo>
                <a:cubicBezTo>
                  <a:pt x="6972300" y="1021311"/>
                  <a:pt x="6926811" y="1066800"/>
                  <a:pt x="6870698" y="1066800"/>
                </a:cubicBezTo>
                <a:lnTo>
                  <a:pt x="50800" y="1066800"/>
                </a:lnTo>
                <a:cubicBezTo>
                  <a:pt x="22744" y="1066800"/>
                  <a:pt x="0" y="1044056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4">
              <a:alpha val="50196"/>
            </a:schemeClr>
          </a:solidFill>
        </p:spPr>
      </p:sp>
      <p:sp>
        <p:nvSpPr>
          <p:cNvPr id="27" name="Shape 25"/>
          <p:cNvSpPr/>
          <p:nvPr>
            <p:custDataLst>
              <p:tags r:id="rId24"/>
            </p:custDataLst>
          </p:nvPr>
        </p:nvSpPr>
        <p:spPr>
          <a:xfrm>
            <a:off x="8517467" y="3208868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5080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50800" y="1066800"/>
                </a:lnTo>
                <a:cubicBezTo>
                  <a:pt x="22763" y="1066800"/>
                  <a:pt x="0" y="1044037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28" name="Text 26"/>
          <p:cNvSpPr/>
          <p:nvPr>
            <p:custDataLst>
              <p:tags r:id="rId25"/>
            </p:custDataLst>
          </p:nvPr>
        </p:nvSpPr>
        <p:spPr>
          <a:xfrm>
            <a:off x="8746067" y="3412068"/>
            <a:ext cx="66421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chemeClr val="accent1"/>
                </a:solidFill>
                <a:cs typeface="MiSans" pitchFamily="34" charset="-120"/>
              </a:rPr>
              <a:t>基于OpenDigger指标构建五维健康度画像</a:t>
            </a:r>
            <a:r>
              <a:rPr lang="en-US" sz="1600" dirty="0">
                <a:solidFill>
                  <a:schemeClr val="tx1">
                    <a:alpha val="90196"/>
                  </a:schemeClr>
                </a:solidFill>
                <a:cs typeface="MiSans" pitchFamily="34" charset="-120"/>
              </a:rPr>
              <a:t>，支持趋势分析、对比、排名和报告生成</a:t>
            </a:r>
            <a:endParaRPr lang="en-US" sz="1600" dirty="0">
              <a:solidFill>
                <a:schemeClr val="tx1">
                  <a:alpha val="90196"/>
                </a:schemeClr>
              </a:solidFill>
              <a:cs typeface="MiSans" pitchFamily="34" charset="-120"/>
            </a:endParaRPr>
          </a:p>
        </p:txBody>
      </p:sp>
      <p:sp>
        <p:nvSpPr>
          <p:cNvPr id="29" name="Shape 27"/>
          <p:cNvSpPr/>
          <p:nvPr>
            <p:custDataLst>
              <p:tags r:id="rId26"/>
            </p:custDataLst>
          </p:nvPr>
        </p:nvSpPr>
        <p:spPr>
          <a:xfrm>
            <a:off x="8492067" y="4428068"/>
            <a:ext cx="1676400" cy="1536700"/>
          </a:xfrm>
          <a:custGeom>
            <a:avLst/>
            <a:gdLst/>
            <a:ahLst/>
            <a:cxnLst/>
            <a:rect l="l" t="t" r="r" b="b"/>
            <a:pathLst>
              <a:path w="1676400" h="1536700">
                <a:moveTo>
                  <a:pt x="101607" y="0"/>
                </a:moveTo>
                <a:lnTo>
                  <a:pt x="1574793" y="0"/>
                </a:lnTo>
                <a:cubicBezTo>
                  <a:pt x="1630909" y="0"/>
                  <a:pt x="1676400" y="45491"/>
                  <a:pt x="1676400" y="101607"/>
                </a:cubicBezTo>
                <a:lnTo>
                  <a:pt x="1676400" y="1435093"/>
                </a:lnTo>
                <a:cubicBezTo>
                  <a:pt x="1676400" y="1491209"/>
                  <a:pt x="1630909" y="1536700"/>
                  <a:pt x="15747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30" name="Shape 28"/>
          <p:cNvSpPr/>
          <p:nvPr>
            <p:custDataLst>
              <p:tags r:id="rId27"/>
            </p:custDataLst>
          </p:nvPr>
        </p:nvSpPr>
        <p:spPr>
          <a:xfrm>
            <a:off x="9175750" y="469053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31" name="Text 29"/>
          <p:cNvSpPr/>
          <p:nvPr>
            <p:custDataLst>
              <p:tags r:id="rId28"/>
            </p:custDataLst>
          </p:nvPr>
        </p:nvSpPr>
        <p:spPr>
          <a:xfrm>
            <a:off x="9042400" y="5096934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tx1"/>
                </a:solidFill>
                <a:cs typeface="MiSans" pitchFamily="34" charset="-120"/>
              </a:rPr>
              <a:t>画像</a:t>
            </a:r>
            <a:endParaRPr lang="en-US" sz="18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32" name="Text 30"/>
          <p:cNvSpPr/>
          <p:nvPr>
            <p:custDataLst>
              <p:tags r:id="rId29"/>
            </p:custDataLst>
          </p:nvPr>
        </p:nvSpPr>
        <p:spPr>
          <a:xfrm>
            <a:off x="8839200" y="5452534"/>
            <a:ext cx="977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五维健康度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33" name="Shape 31"/>
          <p:cNvSpPr/>
          <p:nvPr>
            <p:custDataLst>
              <p:tags r:id="rId30"/>
            </p:custDataLst>
          </p:nvPr>
        </p:nvSpPr>
        <p:spPr>
          <a:xfrm>
            <a:off x="10265834" y="4428068"/>
            <a:ext cx="1676400" cy="1536700"/>
          </a:xfrm>
          <a:custGeom>
            <a:avLst/>
            <a:gdLst/>
            <a:ahLst/>
            <a:cxnLst/>
            <a:rect l="l" t="t" r="r" b="b"/>
            <a:pathLst>
              <a:path w="1676400" h="1536700">
                <a:moveTo>
                  <a:pt x="101607" y="0"/>
                </a:moveTo>
                <a:lnTo>
                  <a:pt x="1574793" y="0"/>
                </a:lnTo>
                <a:cubicBezTo>
                  <a:pt x="1630909" y="0"/>
                  <a:pt x="1676400" y="45491"/>
                  <a:pt x="1676400" y="101607"/>
                </a:cubicBezTo>
                <a:lnTo>
                  <a:pt x="1676400" y="1435093"/>
                </a:lnTo>
                <a:cubicBezTo>
                  <a:pt x="1676400" y="1491209"/>
                  <a:pt x="1630909" y="1536700"/>
                  <a:pt x="15747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34" name="Shape 32"/>
          <p:cNvSpPr/>
          <p:nvPr>
            <p:custDataLst>
              <p:tags r:id="rId31"/>
            </p:custDataLst>
          </p:nvPr>
        </p:nvSpPr>
        <p:spPr>
          <a:xfrm>
            <a:off x="10949517" y="469053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35" name="Text 33"/>
          <p:cNvSpPr/>
          <p:nvPr>
            <p:custDataLst>
              <p:tags r:id="rId32"/>
            </p:custDataLst>
          </p:nvPr>
        </p:nvSpPr>
        <p:spPr>
          <a:xfrm>
            <a:off x="10816167" y="5096934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tx1"/>
                </a:solidFill>
                <a:cs typeface="MiSans" pitchFamily="34" charset="-120"/>
              </a:rPr>
              <a:t>趋势</a:t>
            </a:r>
            <a:endParaRPr lang="en-US" sz="18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36" name="Text 34"/>
          <p:cNvSpPr/>
          <p:nvPr>
            <p:custDataLst>
              <p:tags r:id="rId33"/>
            </p:custDataLst>
          </p:nvPr>
        </p:nvSpPr>
        <p:spPr>
          <a:xfrm>
            <a:off x="10701867" y="5452534"/>
            <a:ext cx="80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时间序列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37" name="Shape 35"/>
          <p:cNvSpPr/>
          <p:nvPr>
            <p:custDataLst>
              <p:tags r:id="rId34"/>
            </p:custDataLst>
          </p:nvPr>
        </p:nvSpPr>
        <p:spPr>
          <a:xfrm>
            <a:off x="12039600" y="4428068"/>
            <a:ext cx="1676400" cy="1536700"/>
          </a:xfrm>
          <a:custGeom>
            <a:avLst/>
            <a:gdLst/>
            <a:ahLst/>
            <a:cxnLst/>
            <a:rect l="l" t="t" r="r" b="b"/>
            <a:pathLst>
              <a:path w="1676400" h="1536700">
                <a:moveTo>
                  <a:pt x="101607" y="0"/>
                </a:moveTo>
                <a:lnTo>
                  <a:pt x="1574793" y="0"/>
                </a:lnTo>
                <a:cubicBezTo>
                  <a:pt x="1630909" y="0"/>
                  <a:pt x="1676400" y="45491"/>
                  <a:pt x="1676400" y="101607"/>
                </a:cubicBezTo>
                <a:lnTo>
                  <a:pt x="1676400" y="1435093"/>
                </a:lnTo>
                <a:cubicBezTo>
                  <a:pt x="1676400" y="1491209"/>
                  <a:pt x="1630909" y="1536700"/>
                  <a:pt x="15747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38" name="Shape 36"/>
          <p:cNvSpPr/>
          <p:nvPr>
            <p:custDataLst>
              <p:tags r:id="rId35"/>
            </p:custDataLst>
          </p:nvPr>
        </p:nvSpPr>
        <p:spPr>
          <a:xfrm>
            <a:off x="12742334" y="4690534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25385" y="48697"/>
                </a:moveTo>
                <a:cubicBezTo>
                  <a:pt x="231219" y="39945"/>
                  <a:pt x="228838" y="28099"/>
                  <a:pt x="220087" y="22265"/>
                </a:cubicBezTo>
                <a:cubicBezTo>
                  <a:pt x="211336" y="16431"/>
                  <a:pt x="199489" y="18812"/>
                  <a:pt x="193655" y="27563"/>
                </a:cubicBezTo>
                <a:lnTo>
                  <a:pt x="161270" y="76200"/>
                </a:lnTo>
                <a:lnTo>
                  <a:pt x="19050" y="76200"/>
                </a:lnTo>
                <a:cubicBezTo>
                  <a:pt x="8513" y="76200"/>
                  <a:pt x="0" y="84713"/>
                  <a:pt x="0" y="95250"/>
                </a:cubicBezTo>
                <a:cubicBezTo>
                  <a:pt x="0" y="105787"/>
                  <a:pt x="8513" y="114300"/>
                  <a:pt x="19050" y="114300"/>
                </a:cubicBezTo>
                <a:lnTo>
                  <a:pt x="135850" y="114300"/>
                </a:lnTo>
                <a:lnTo>
                  <a:pt x="85070" y="190500"/>
                </a:lnTo>
                <a:lnTo>
                  <a:pt x="19050" y="190500"/>
                </a:lnTo>
                <a:cubicBezTo>
                  <a:pt x="8513" y="190500"/>
                  <a:pt x="0" y="199013"/>
                  <a:pt x="0" y="209550"/>
                </a:cubicBezTo>
                <a:cubicBezTo>
                  <a:pt x="0" y="220087"/>
                  <a:pt x="8513" y="228600"/>
                  <a:pt x="19050" y="228600"/>
                </a:cubicBezTo>
                <a:lnTo>
                  <a:pt x="59650" y="228600"/>
                </a:lnTo>
                <a:lnTo>
                  <a:pt x="41315" y="256103"/>
                </a:lnTo>
                <a:cubicBezTo>
                  <a:pt x="35481" y="264855"/>
                  <a:pt x="37862" y="276701"/>
                  <a:pt x="46613" y="282535"/>
                </a:cubicBezTo>
                <a:cubicBezTo>
                  <a:pt x="55364" y="288369"/>
                  <a:pt x="67211" y="285988"/>
                  <a:pt x="73045" y="277237"/>
                </a:cubicBezTo>
                <a:lnTo>
                  <a:pt x="105430" y="228600"/>
                </a:lnTo>
                <a:lnTo>
                  <a:pt x="247650" y="228600"/>
                </a:lnTo>
                <a:cubicBezTo>
                  <a:pt x="258187" y="228600"/>
                  <a:pt x="266700" y="220087"/>
                  <a:pt x="266700" y="209550"/>
                </a:cubicBezTo>
                <a:cubicBezTo>
                  <a:pt x="266700" y="199013"/>
                  <a:pt x="258187" y="190500"/>
                  <a:pt x="247650" y="190500"/>
                </a:cubicBezTo>
                <a:lnTo>
                  <a:pt x="130850" y="190500"/>
                </a:lnTo>
                <a:lnTo>
                  <a:pt x="181630" y="114300"/>
                </a:lnTo>
                <a:lnTo>
                  <a:pt x="247650" y="114300"/>
                </a:lnTo>
                <a:cubicBezTo>
                  <a:pt x="258187" y="114300"/>
                  <a:pt x="266700" y="105787"/>
                  <a:pt x="266700" y="95250"/>
                </a:cubicBezTo>
                <a:cubicBezTo>
                  <a:pt x="266700" y="84713"/>
                  <a:pt x="258187" y="76200"/>
                  <a:pt x="247650" y="76200"/>
                </a:cubicBezTo>
                <a:lnTo>
                  <a:pt x="207050" y="76200"/>
                </a:lnTo>
                <a:lnTo>
                  <a:pt x="225385" y="48697"/>
                </a:ln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39" name="Text 37"/>
          <p:cNvSpPr/>
          <p:nvPr>
            <p:custDataLst>
              <p:tags r:id="rId36"/>
            </p:custDataLst>
          </p:nvPr>
        </p:nvSpPr>
        <p:spPr>
          <a:xfrm>
            <a:off x="12589934" y="5096934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tx1"/>
                </a:solidFill>
                <a:cs typeface="MiSans" pitchFamily="34" charset="-120"/>
              </a:rPr>
              <a:t>对比</a:t>
            </a:r>
            <a:endParaRPr lang="en-US" sz="18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40" name="Text 38"/>
          <p:cNvSpPr/>
          <p:nvPr>
            <p:custDataLst>
              <p:tags r:id="rId37"/>
            </p:custDataLst>
          </p:nvPr>
        </p:nvSpPr>
        <p:spPr>
          <a:xfrm>
            <a:off x="12564534" y="5452534"/>
            <a:ext cx="62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雷达图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41" name="Shape 39"/>
          <p:cNvSpPr/>
          <p:nvPr>
            <p:custDataLst>
              <p:tags r:id="rId38"/>
            </p:custDataLst>
          </p:nvPr>
        </p:nvSpPr>
        <p:spPr>
          <a:xfrm>
            <a:off x="13813368" y="4428068"/>
            <a:ext cx="1676400" cy="1536700"/>
          </a:xfrm>
          <a:custGeom>
            <a:avLst/>
            <a:gdLst/>
            <a:ahLst/>
            <a:cxnLst/>
            <a:rect l="l" t="t" r="r" b="b"/>
            <a:pathLst>
              <a:path w="1676400" h="1536700">
                <a:moveTo>
                  <a:pt x="101607" y="0"/>
                </a:moveTo>
                <a:lnTo>
                  <a:pt x="1574793" y="0"/>
                </a:lnTo>
                <a:cubicBezTo>
                  <a:pt x="1630909" y="0"/>
                  <a:pt x="1676400" y="45491"/>
                  <a:pt x="1676400" y="101607"/>
                </a:cubicBezTo>
                <a:lnTo>
                  <a:pt x="1676400" y="1435093"/>
                </a:lnTo>
                <a:cubicBezTo>
                  <a:pt x="1676400" y="1491209"/>
                  <a:pt x="1630909" y="1536700"/>
                  <a:pt x="1574793" y="1536700"/>
                </a:cubicBezTo>
                <a:lnTo>
                  <a:pt x="101607" y="1536700"/>
                </a:lnTo>
                <a:cubicBezTo>
                  <a:pt x="45491" y="1536700"/>
                  <a:pt x="0" y="1491209"/>
                  <a:pt x="0" y="14350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42" name="Shape 40"/>
          <p:cNvSpPr/>
          <p:nvPr>
            <p:custDataLst>
              <p:tags r:id="rId39"/>
            </p:custDataLst>
          </p:nvPr>
        </p:nvSpPr>
        <p:spPr>
          <a:xfrm>
            <a:off x="14535150" y="4690534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43" name="Text 41"/>
          <p:cNvSpPr/>
          <p:nvPr>
            <p:custDataLst>
              <p:tags r:id="rId40"/>
            </p:custDataLst>
          </p:nvPr>
        </p:nvSpPr>
        <p:spPr>
          <a:xfrm>
            <a:off x="14363700" y="5096934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chemeClr val="tx1"/>
                </a:solidFill>
                <a:cs typeface="MiSans" pitchFamily="34" charset="-120"/>
              </a:rPr>
              <a:t>报告</a:t>
            </a:r>
            <a:endParaRPr lang="en-US" sz="18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44" name="Text 42"/>
          <p:cNvSpPr/>
          <p:nvPr>
            <p:custDataLst>
              <p:tags r:id="rId41"/>
            </p:custDataLst>
          </p:nvPr>
        </p:nvSpPr>
        <p:spPr>
          <a:xfrm>
            <a:off x="14249400" y="5452534"/>
            <a:ext cx="80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一键生成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45" name="Shape 43"/>
          <p:cNvSpPr/>
          <p:nvPr>
            <p:custDataLst>
              <p:tags r:id="rId42"/>
            </p:custDataLst>
          </p:nvPr>
        </p:nvSpPr>
        <p:spPr>
          <a:xfrm>
            <a:off x="512233" y="6438901"/>
            <a:ext cx="15235767" cy="2192867"/>
          </a:xfrm>
          <a:custGeom>
            <a:avLst/>
            <a:gdLst/>
            <a:ahLst/>
            <a:cxnLst/>
            <a:rect l="l" t="t" r="r" b="b"/>
            <a:pathLst>
              <a:path w="15235767" h="2192867">
                <a:moveTo>
                  <a:pt x="152404" y="0"/>
                </a:moveTo>
                <a:lnTo>
                  <a:pt x="15083362" y="0"/>
                </a:lnTo>
                <a:cubicBezTo>
                  <a:pt x="15167533" y="0"/>
                  <a:pt x="15235767" y="68234"/>
                  <a:pt x="15235767" y="152404"/>
                </a:cubicBezTo>
                <a:lnTo>
                  <a:pt x="15235767" y="2040462"/>
                </a:lnTo>
                <a:cubicBezTo>
                  <a:pt x="15235767" y="2124633"/>
                  <a:pt x="15167533" y="2192867"/>
                  <a:pt x="15083362" y="2192867"/>
                </a:cubicBezTo>
                <a:lnTo>
                  <a:pt x="152404" y="2192867"/>
                </a:lnTo>
                <a:cubicBezTo>
                  <a:pt x="68234" y="2192867"/>
                  <a:pt x="0" y="2124633"/>
                  <a:pt x="0" y="2040462"/>
                </a:cubicBezTo>
                <a:lnTo>
                  <a:pt x="0" y="152404"/>
                </a:lnTo>
                <a:cubicBezTo>
                  <a:pt x="0" y="68290"/>
                  <a:pt x="68290" y="0"/>
                  <a:pt x="15240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"/>
                </a:schemeClr>
              </a:gs>
              <a:gs pos="5000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1"/>
          </a:gradFill>
          <a:ln w="8467">
            <a:solidFill>
              <a:schemeClr val="accent1">
                <a:alpha val="30196"/>
              </a:schemeClr>
            </a:solidFill>
            <a:prstDash val="solid"/>
          </a:ln>
        </p:spPr>
      </p:sp>
      <p:sp>
        <p:nvSpPr>
          <p:cNvPr id="46" name="Shape 44"/>
          <p:cNvSpPr/>
          <p:nvPr>
            <p:custDataLst>
              <p:tags r:id="rId43"/>
            </p:custDataLst>
          </p:nvPr>
        </p:nvSpPr>
        <p:spPr>
          <a:xfrm>
            <a:off x="751417" y="669713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82848" y="82848"/>
                </a:moveTo>
                <a:cubicBezTo>
                  <a:pt x="87511" y="78184"/>
                  <a:pt x="95052" y="78184"/>
                  <a:pt x="99665" y="82848"/>
                </a:cubicBezTo>
                <a:lnTo>
                  <a:pt x="126950" y="110133"/>
                </a:lnTo>
                <a:lnTo>
                  <a:pt x="154236" y="82848"/>
                </a:lnTo>
                <a:cubicBezTo>
                  <a:pt x="158899" y="78184"/>
                  <a:pt x="166439" y="78184"/>
                  <a:pt x="171053" y="82848"/>
                </a:cubicBezTo>
                <a:cubicBezTo>
                  <a:pt x="175667" y="87511"/>
                  <a:pt x="175716" y="95052"/>
                  <a:pt x="171053" y="99665"/>
                </a:cubicBezTo>
                <a:lnTo>
                  <a:pt x="143768" y="126950"/>
                </a:lnTo>
                <a:lnTo>
                  <a:pt x="171053" y="154236"/>
                </a:lnTo>
                <a:cubicBezTo>
                  <a:pt x="175716" y="158899"/>
                  <a:pt x="175716" y="166439"/>
                  <a:pt x="171053" y="171053"/>
                </a:cubicBezTo>
                <a:cubicBezTo>
                  <a:pt x="166390" y="175667"/>
                  <a:pt x="158849" y="175716"/>
                  <a:pt x="154236" y="171053"/>
                </a:cubicBezTo>
                <a:lnTo>
                  <a:pt x="126950" y="143768"/>
                </a:lnTo>
                <a:lnTo>
                  <a:pt x="99665" y="171053"/>
                </a:lnTo>
                <a:cubicBezTo>
                  <a:pt x="95002" y="175716"/>
                  <a:pt x="87461" y="175716"/>
                  <a:pt x="82848" y="171053"/>
                </a:cubicBezTo>
                <a:cubicBezTo>
                  <a:pt x="78234" y="166390"/>
                  <a:pt x="78184" y="158849"/>
                  <a:pt x="82848" y="154236"/>
                </a:cubicBezTo>
                <a:lnTo>
                  <a:pt x="110133" y="126950"/>
                </a:lnTo>
                <a:lnTo>
                  <a:pt x="82848" y="99665"/>
                </a:lnTo>
                <a:cubicBezTo>
                  <a:pt x="78184" y="95002"/>
                  <a:pt x="78184" y="87461"/>
                  <a:pt x="82848" y="82848"/>
                </a:cubicBezTo>
                <a:close/>
              </a:path>
            </a:pathLst>
          </a:custGeom>
          <a:solidFill>
            <a:schemeClr val="accent2"/>
          </a:solidFill>
        </p:spPr>
      </p:sp>
      <p:sp>
        <p:nvSpPr>
          <p:cNvPr id="47" name="Text 45"/>
          <p:cNvSpPr/>
          <p:nvPr>
            <p:custDataLst>
              <p:tags r:id="rId44"/>
            </p:custDataLst>
          </p:nvPr>
        </p:nvSpPr>
        <p:spPr>
          <a:xfrm>
            <a:off x="1138767" y="6646334"/>
            <a:ext cx="2159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/>
                </a:solidFill>
                <a:cs typeface="MiSans" pitchFamily="34" charset="-120"/>
              </a:rPr>
              <a:t>传统方式：看单点</a:t>
            </a:r>
            <a:endParaRPr lang="en-US" sz="20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48" name="Text 46"/>
          <p:cNvSpPr/>
          <p:nvPr>
            <p:custDataLst>
              <p:tags r:id="rId45"/>
            </p:custDataLst>
          </p:nvPr>
        </p:nvSpPr>
        <p:spPr>
          <a:xfrm>
            <a:off x="719667" y="7205134"/>
            <a:ext cx="30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accent1"/>
                </a:solidFill>
                <a:cs typeface="MiSans" pitchFamily="34" charset="-120"/>
              </a:rPr>
              <a:t>•</a:t>
            </a:r>
            <a:endParaRPr lang="en-US" sz="1600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49" name="Text 47"/>
          <p:cNvSpPr/>
          <p:nvPr>
            <p:custDataLst>
              <p:tags r:id="rId46"/>
            </p:custDataLst>
          </p:nvPr>
        </p:nvSpPr>
        <p:spPr>
          <a:xfrm>
            <a:off x="1024467" y="7154334"/>
            <a:ext cx="3975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只看stars/commit，</a:t>
            </a:r>
            <a:r>
              <a:rPr lang="en-US" sz="1600" dirty="0">
                <a:solidFill>
                  <a:schemeClr val="accent1"/>
                </a:solidFill>
                <a:highlight>
                  <a:srgbClr val="5C6B73">
                    <a:alpha val="20000"/>
                  </a:srgbClr>
                </a:highlight>
                <a:cs typeface="MiSans" pitchFamily="34" charset="-120"/>
              </a:rPr>
              <a:t> 单一指标无法反映全貌</a:t>
            </a:r>
            <a:endParaRPr lang="en-US" sz="1600" dirty="0">
              <a:solidFill>
                <a:schemeClr val="accent1"/>
              </a:solidFill>
              <a:highlight>
                <a:srgbClr val="5C6B73">
                  <a:alpha val="20000"/>
                </a:srgbClr>
              </a:highlight>
              <a:cs typeface="MiSans" pitchFamily="34" charset="-120"/>
            </a:endParaRPr>
          </a:p>
        </p:txBody>
      </p:sp>
      <p:sp>
        <p:nvSpPr>
          <p:cNvPr id="50" name="Text 48"/>
          <p:cNvSpPr/>
          <p:nvPr>
            <p:custDataLst>
              <p:tags r:id="rId47"/>
            </p:custDataLst>
          </p:nvPr>
        </p:nvSpPr>
        <p:spPr>
          <a:xfrm>
            <a:off x="719667" y="7662334"/>
            <a:ext cx="30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accent1"/>
                </a:solidFill>
                <a:cs typeface="MiSans" pitchFamily="34" charset="-120"/>
              </a:rPr>
              <a:t>•</a:t>
            </a:r>
            <a:endParaRPr lang="en-US" sz="1600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51" name="Text 49"/>
          <p:cNvSpPr/>
          <p:nvPr>
            <p:custDataLst>
              <p:tags r:id="rId48"/>
            </p:custDataLst>
          </p:nvPr>
        </p:nvSpPr>
        <p:spPr>
          <a:xfrm>
            <a:off x="1024467" y="7611534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不可解释，</a:t>
            </a:r>
            <a:r>
              <a:rPr lang="en-US" sz="1600" dirty="0">
                <a:solidFill>
                  <a:schemeClr val="accent1"/>
                </a:solidFill>
                <a:highlight>
                  <a:srgbClr val="5C6B73">
                    <a:alpha val="20000"/>
                  </a:srgbClr>
                </a:highlight>
                <a:cs typeface="MiSans" pitchFamily="34" charset="-120"/>
              </a:rPr>
              <a:t> 缺少健康度量化体系</a:t>
            </a:r>
            <a:endParaRPr lang="en-US" sz="1600" dirty="0">
              <a:solidFill>
                <a:schemeClr val="accent1"/>
              </a:solidFill>
              <a:highlight>
                <a:srgbClr val="5C6B73">
                  <a:alpha val="20000"/>
                </a:srgbClr>
              </a:highlight>
              <a:cs typeface="MiSans" pitchFamily="34" charset="-120"/>
            </a:endParaRPr>
          </a:p>
        </p:txBody>
      </p:sp>
      <p:sp>
        <p:nvSpPr>
          <p:cNvPr id="52" name="Text 50"/>
          <p:cNvSpPr/>
          <p:nvPr>
            <p:custDataLst>
              <p:tags r:id="rId49"/>
            </p:custDataLst>
          </p:nvPr>
        </p:nvSpPr>
        <p:spPr>
          <a:xfrm>
            <a:off x="719667" y="8119534"/>
            <a:ext cx="30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•</a:t>
            </a:r>
            <a:endParaRPr lang="en-US" sz="1600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53" name="Text 51"/>
          <p:cNvSpPr/>
          <p:nvPr>
            <p:custDataLst>
              <p:tags r:id="rId50"/>
            </p:custDataLst>
          </p:nvPr>
        </p:nvSpPr>
        <p:spPr>
          <a:xfrm>
            <a:off x="1024467" y="8068734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难复现结论，</a:t>
            </a:r>
            <a:r>
              <a:rPr lang="en-US" sz="1600" dirty="0">
                <a:solidFill>
                  <a:schemeClr val="accent1"/>
                </a:solidFill>
                <a:highlight>
                  <a:srgbClr val="5C6B73">
                    <a:alpha val="20000"/>
                  </a:srgbClr>
                </a:highlight>
                <a:cs typeface="MiSans" pitchFamily="34" charset="-120"/>
              </a:rPr>
              <a:t> 数据时效性难以保证</a:t>
            </a:r>
            <a:endParaRPr lang="en-US" sz="1600" dirty="0">
              <a:solidFill>
                <a:schemeClr val="accent1"/>
              </a:solidFill>
              <a:highlight>
                <a:srgbClr val="5C6B73">
                  <a:alpha val="20000"/>
                </a:srgbClr>
              </a:highlight>
              <a:cs typeface="MiSans" pitchFamily="34" charset="-120"/>
            </a:endParaRPr>
          </a:p>
        </p:txBody>
      </p:sp>
      <p:sp>
        <p:nvSpPr>
          <p:cNvPr id="54" name="Shape 52"/>
          <p:cNvSpPr/>
          <p:nvPr>
            <p:custDataLst>
              <p:tags r:id="rId51"/>
            </p:custDataLst>
          </p:nvPr>
        </p:nvSpPr>
        <p:spPr>
          <a:xfrm>
            <a:off x="8312150" y="669713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55" name="Text 53"/>
          <p:cNvSpPr/>
          <p:nvPr>
            <p:custDataLst>
              <p:tags r:id="rId52"/>
            </p:custDataLst>
          </p:nvPr>
        </p:nvSpPr>
        <p:spPr>
          <a:xfrm>
            <a:off x="8699500" y="6646334"/>
            <a:ext cx="234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tx1"/>
                </a:solidFill>
                <a:cs typeface="MiSans" pitchFamily="34" charset="-120"/>
              </a:rPr>
              <a:t>OpenRank：做决策</a:t>
            </a:r>
            <a:endParaRPr lang="en-US" sz="20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56" name="Text 54"/>
          <p:cNvSpPr/>
          <p:nvPr>
            <p:custDataLst>
              <p:tags r:id="rId53"/>
            </p:custDataLst>
          </p:nvPr>
        </p:nvSpPr>
        <p:spPr>
          <a:xfrm>
            <a:off x="8280400" y="7205134"/>
            <a:ext cx="30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accent1"/>
                </a:solidFill>
                <a:cs typeface="MiSans" pitchFamily="34" charset="-120"/>
              </a:rPr>
              <a:t>✓</a:t>
            </a:r>
            <a:endParaRPr lang="en-US" sz="1600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57" name="Text 55"/>
          <p:cNvSpPr/>
          <p:nvPr>
            <p:custDataLst>
              <p:tags r:id="rId54"/>
            </p:custDataLst>
          </p:nvPr>
        </p:nvSpPr>
        <p:spPr>
          <a:xfrm>
            <a:off x="8585200" y="7154334"/>
            <a:ext cx="4889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accent1"/>
                </a:solidFill>
                <a:highlight>
                  <a:srgbClr val="38A3A5">
                    <a:alpha val="20000"/>
                  </a:srgbClr>
                </a:highlight>
                <a:cs typeface="MiSans" pitchFamily="34" charset="-120"/>
              </a:rPr>
              <a:t>五维健康度画像 </a:t>
            </a:r>
            <a:r>
              <a:rPr lang="en-US" sz="16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：活跃度/治理/多样性/影响力/可持续</a:t>
            </a:r>
            <a:endParaRPr lang="en-US" sz="16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58" name="Text 56"/>
          <p:cNvSpPr/>
          <p:nvPr>
            <p:custDataLst>
              <p:tags r:id="rId55"/>
            </p:custDataLst>
          </p:nvPr>
        </p:nvSpPr>
        <p:spPr>
          <a:xfrm>
            <a:off x="8280400" y="7662334"/>
            <a:ext cx="30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accent1"/>
                </a:solidFill>
                <a:cs typeface="MiSans" pitchFamily="34" charset="-120"/>
              </a:rPr>
              <a:t>✓</a:t>
            </a:r>
            <a:endParaRPr lang="en-US" sz="1600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59" name="Text 57"/>
          <p:cNvSpPr/>
          <p:nvPr>
            <p:custDataLst>
              <p:tags r:id="rId56"/>
            </p:custDataLst>
          </p:nvPr>
        </p:nvSpPr>
        <p:spPr>
          <a:xfrm>
            <a:off x="8585200" y="7611534"/>
            <a:ext cx="3797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accent1"/>
                </a:solidFill>
                <a:highlight>
                  <a:srgbClr val="38A3A5">
                    <a:alpha val="20000"/>
                  </a:srgbClr>
                </a:highlight>
                <a:cs typeface="MiSans" pitchFamily="34" charset="-120"/>
              </a:rPr>
              <a:t>趋势+对比 </a:t>
            </a:r>
            <a:r>
              <a:rPr lang="en-US" sz="16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：时间序列+雷达图多维度分析</a:t>
            </a:r>
            <a:endParaRPr lang="en-US" sz="16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60" name="Text 58"/>
          <p:cNvSpPr/>
          <p:nvPr>
            <p:custDataLst>
              <p:tags r:id="rId57"/>
            </p:custDataLst>
          </p:nvPr>
        </p:nvSpPr>
        <p:spPr>
          <a:xfrm>
            <a:off x="8280400" y="8119534"/>
            <a:ext cx="304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accent1"/>
                </a:solidFill>
                <a:cs typeface="MiSans" pitchFamily="34" charset="-120"/>
              </a:rPr>
              <a:t>✓</a:t>
            </a:r>
            <a:endParaRPr lang="en-US" sz="1600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61" name="Text 59"/>
          <p:cNvSpPr/>
          <p:nvPr>
            <p:custDataLst>
              <p:tags r:id="rId58"/>
            </p:custDataLst>
          </p:nvPr>
        </p:nvSpPr>
        <p:spPr>
          <a:xfrm>
            <a:off x="8585200" y="8068734"/>
            <a:ext cx="375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accent1"/>
                </a:solidFill>
                <a:highlight>
                  <a:srgbClr val="38A3A5">
                    <a:alpha val="20000"/>
                  </a:srgbClr>
                </a:highlight>
                <a:cs typeface="MiSans" pitchFamily="34" charset="-120"/>
              </a:rPr>
              <a:t>Top排名+报告 </a:t>
            </a:r>
            <a:r>
              <a:rPr lang="en-US" sz="16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：榜单筛选+一键生成结论</a:t>
            </a:r>
            <a:endParaRPr lang="en-US" sz="16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62" name="标题 61"/>
          <p:cNvSpPr>
            <a:spLocks noGrp="1"/>
          </p:cNvSpPr>
          <p:nvPr>
            <p:ph type="title"/>
            <p:custDataLst>
              <p:tags r:id="rId59"/>
            </p:custDataLst>
          </p:nvPr>
        </p:nvSpPr>
        <p:spPr>
          <a:xfrm>
            <a:off x="360000" y="360000"/>
            <a:ext cx="3173730" cy="574675"/>
          </a:xfrm>
        </p:spPr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一、主题与价值</a:t>
            </a:r>
            <a:endParaRPr lang="zh-CN" altLang="en-US" sz="3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</p:spTree>
    <p:custDataLst>
      <p:tags r:id="rId60"/>
    </p:custData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1"/>
            </p:custDataLst>
          </p:nvPr>
        </p:nvSpPr>
        <p:spPr>
          <a:xfrm>
            <a:off x="4815840" y="2355991"/>
            <a:ext cx="7028462" cy="7110871"/>
          </a:xfrm>
          <a:prstGeom prst="ellipse">
            <a:avLst/>
          </a:prstGeom>
          <a:solidFill>
            <a:schemeClr val="bg2"/>
          </a:solidFill>
          <a:ln w="19050">
            <a:gradFill>
              <a:gsLst>
                <a:gs pos="0">
                  <a:schemeClr val="accent1">
                    <a:lumMod val="25000"/>
                    <a:lumOff val="7500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  <a:effectLst>
            <a:glow rad="63500">
              <a:schemeClr val="bg1">
                <a:lumMod val="95000"/>
                <a:alpha val="40000"/>
              </a:schemeClr>
            </a:glow>
            <a:outerShdw blurRad="50800" dist="38100" dir="5400000" algn="t" rotWithShape="0">
              <a:schemeClr val="bg1">
                <a:lumMod val="50000"/>
                <a:alpha val="6000"/>
              </a:schemeClr>
            </a:outerShdw>
            <a:softEdge rad="12700"/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925739" y="2355719"/>
            <a:ext cx="1565632" cy="13674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8" name="文本框 10"/>
          <p:cNvSpPr txBox="1"/>
          <p:nvPr>
            <p:custDataLst>
              <p:tags r:id="rId3"/>
            </p:custDataLst>
          </p:nvPr>
        </p:nvSpPr>
        <p:spPr>
          <a:xfrm>
            <a:off x="360000" y="360000"/>
            <a:ext cx="8588375" cy="729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1219200">
              <a:buClrTx/>
              <a:buSzTx/>
              <a:buFontTx/>
            </a:pPr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二、五维评估框架（指标→维度→分析）</a:t>
            </a:r>
            <a:endParaRPr lang="zh-CN" altLang="en-US" sz="32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b="1" kern="0" spc="140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6058747" y="3732107"/>
            <a:ext cx="4541520" cy="4463627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  <a:effectLst>
            <a:glow rad="63500">
              <a:schemeClr val="bg1">
                <a:lumMod val="95000"/>
                <a:alpha val="40000"/>
              </a:schemeClr>
            </a:glow>
            <a:outerShdw blurRad="50800" dist="38100" dir="5400000" algn="t" rotWithShape="0">
              <a:schemeClr val="bg1">
                <a:lumMod val="50000"/>
                <a:alpha val="6000"/>
              </a:schemeClr>
            </a:outerShdw>
            <a:softEdge rad="12700"/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7" name="椭圆 96"/>
          <p:cNvSpPr/>
          <p:nvPr>
            <p:custDataLst>
              <p:tags r:id="rId5"/>
            </p:custDataLst>
          </p:nvPr>
        </p:nvSpPr>
        <p:spPr>
          <a:xfrm>
            <a:off x="6287911" y="3945467"/>
            <a:ext cx="4084320" cy="393869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63500">
              <a:schemeClr val="bg1">
                <a:lumMod val="95000"/>
                <a:alpha val="37000"/>
              </a:schemeClr>
            </a:glow>
            <a:outerShdw blurRad="50800" dist="38100" dir="5400000" algn="t" rotWithShape="0">
              <a:schemeClr val="bg1">
                <a:lumMod val="50000"/>
                <a:alpha val="6000"/>
              </a:schemeClr>
            </a:outerShdw>
            <a:softEdge rad="127000"/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正五边形 3"/>
          <p:cNvSpPr/>
          <p:nvPr>
            <p:custDataLst>
              <p:tags r:id="rId6"/>
            </p:custDataLst>
          </p:nvPr>
        </p:nvSpPr>
        <p:spPr>
          <a:xfrm>
            <a:off x="6541911" y="4202853"/>
            <a:ext cx="3646311" cy="3208302"/>
          </a:xfrm>
          <a:prstGeom prst="pentagon">
            <a:avLst/>
          </a:prstGeom>
          <a:solidFill>
            <a:schemeClr val="accent5"/>
          </a:solidFill>
          <a:ln>
            <a:solidFill>
              <a:schemeClr val="bg2">
                <a:lumMod val="75000"/>
              </a:schemeClr>
            </a:solidFill>
          </a:ln>
          <a:effectLst>
            <a:glow rad="63500">
              <a:schemeClr val="bg1">
                <a:lumMod val="95000"/>
                <a:alpha val="40000"/>
              </a:schemeClr>
            </a:glow>
            <a:outerShdw blurRad="50800" dist="38100" dir="5400000" algn="t" rotWithShape="0">
              <a:schemeClr val="bg1">
                <a:lumMod val="50000"/>
                <a:alpha val="6000"/>
              </a:schemeClr>
            </a:outerShdw>
            <a:softEdge rad="12700"/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sp>
        <p:nvSpPr>
          <p:cNvPr id="98" name="正五边形 97"/>
          <p:cNvSpPr/>
          <p:nvPr>
            <p:custDataLst>
              <p:tags r:id="rId7"/>
            </p:custDataLst>
          </p:nvPr>
        </p:nvSpPr>
        <p:spPr>
          <a:xfrm>
            <a:off x="6736080" y="4487333"/>
            <a:ext cx="3146213" cy="2771422"/>
          </a:xfrm>
          <a:prstGeom prst="pentag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glow rad="63500">
              <a:schemeClr val="bg1">
                <a:lumMod val="95000"/>
                <a:alpha val="40000"/>
              </a:schemeClr>
            </a:glow>
            <a:outerShdw blurRad="50800" dist="38100" dir="5400000" algn="t" rotWithShape="0">
              <a:schemeClr val="bg1">
                <a:lumMod val="50000"/>
                <a:alpha val="6000"/>
              </a:schemeClr>
            </a:outerShdw>
            <a:softEdge rad="63500"/>
          </a:effec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21224" t="10574" r="20805" b="14636"/>
          <a:stretch>
            <a:fillRect/>
          </a:stretch>
        </p:blipFill>
        <p:spPr>
          <a:xfrm>
            <a:off x="7191022" y="4735689"/>
            <a:ext cx="2348089" cy="2142631"/>
          </a:xfrm>
          <a:prstGeom prst="pentagon">
            <a:avLst/>
          </a:prstGeom>
        </p:spPr>
      </p:pic>
      <p:cxnSp>
        <p:nvCxnSpPr>
          <p:cNvPr id="70" name="直接箭头连接符 69"/>
          <p:cNvCxnSpPr/>
          <p:nvPr>
            <p:custDataLst>
              <p:tags r:id="rId10"/>
            </p:custDataLst>
          </p:nvPr>
        </p:nvCxnSpPr>
        <p:spPr>
          <a:xfrm flipH="1" flipV="1">
            <a:off x="8340231" y="2561449"/>
            <a:ext cx="24836" cy="2213751"/>
          </a:xfrm>
          <a:prstGeom prst="straightConnector1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3585" t="2308" r="2173" b="14631"/>
          <a:stretch>
            <a:fillRect/>
          </a:stretch>
        </p:blipFill>
        <p:spPr>
          <a:xfrm>
            <a:off x="1119858" y="2521938"/>
            <a:ext cx="2061351" cy="2650631"/>
          </a:xfrm>
          <a:prstGeom prst="rect">
            <a:avLst/>
          </a:prstGeom>
        </p:spPr>
      </p:pic>
      <p:sp>
        <p:nvSpPr>
          <p:cNvPr id="9" name="Shape 7"/>
          <p:cNvSpPr/>
          <p:nvPr>
            <p:custDataLst>
              <p:tags r:id="rId13"/>
            </p:custDataLst>
          </p:nvPr>
        </p:nvSpPr>
        <p:spPr>
          <a:xfrm>
            <a:off x="8111067" y="4003040"/>
            <a:ext cx="457200" cy="422204"/>
          </a:xfrm>
          <a:prstGeom prst="ellipse">
            <a:avLst/>
          </a:prstGeom>
          <a:gradFill>
            <a:gsLst>
              <a:gs pos="0">
                <a:schemeClr val="accent2">
                  <a:lumMod val="90000"/>
                  <a:satMod val="105000"/>
                  <a:tint val="67000"/>
                  <a:lumOff val="10000"/>
                </a:schemeClr>
              </a:gs>
              <a:gs pos="50000">
                <a:schemeClr val="accent2">
                  <a:lumMod val="95000"/>
                  <a:satMod val="103000"/>
                  <a:tint val="73000"/>
                  <a:lumOff val="5000"/>
                </a:schemeClr>
              </a:gs>
              <a:gs pos="100000">
                <a:schemeClr val="accent2">
                  <a:lumMod val="95000"/>
                  <a:satMod val="109000"/>
                  <a:tint val="81000"/>
                  <a:lumOff val="5000"/>
                </a:schemeClr>
              </a:gs>
            </a:gsLst>
          </a:gradFill>
          <a:ln>
            <a:solidFill>
              <a:schemeClr val="accent3">
                <a:alpha val="31000"/>
              </a:schemeClr>
            </a:solidFill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6" name="Shape 7"/>
          <p:cNvSpPr/>
          <p:nvPr>
            <p:custDataLst>
              <p:tags r:id="rId14"/>
            </p:custDataLst>
          </p:nvPr>
        </p:nvSpPr>
        <p:spPr>
          <a:xfrm>
            <a:off x="8186702" y="4079804"/>
            <a:ext cx="298027" cy="2777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 altLang="zh-CN" sz="3200">
              <a:solidFill>
                <a:schemeClr val="tx1"/>
              </a:solidFill>
            </a:endParaRPr>
          </a:p>
        </p:txBody>
      </p:sp>
      <p:sp>
        <p:nvSpPr>
          <p:cNvPr id="60" name="Shape 6"/>
          <p:cNvSpPr/>
          <p:nvPr>
            <p:custDataLst>
              <p:tags r:id="rId15"/>
            </p:custDataLst>
          </p:nvPr>
        </p:nvSpPr>
        <p:spPr>
          <a:xfrm>
            <a:off x="7616613" y="2015067"/>
            <a:ext cx="1447236" cy="50687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rmAutofit/>
          </a:bodyPr>
          <a:p>
            <a:r>
              <a:rPr lang="en-US" sz="2135" b="1" dirty="0">
                <a:solidFill>
                  <a:schemeClr val="tx1"/>
                </a:solidFill>
                <a:cs typeface="微软雅黑" panose="020B0503020204020204" pitchFamily="34" charset="-120"/>
                <a:sym typeface="+mn-ea"/>
              </a:rPr>
              <a:t> 活跃度</a:t>
            </a:r>
            <a:endParaRPr lang="en-US" altLang="en-US" sz="2135" b="1" dirty="0">
              <a:solidFill>
                <a:schemeClr val="tx1"/>
              </a:solidFill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62" name="Shape 6"/>
          <p:cNvSpPr/>
          <p:nvPr>
            <p:custDataLst>
              <p:tags r:id="rId16"/>
            </p:custDataLst>
          </p:nvPr>
        </p:nvSpPr>
        <p:spPr>
          <a:xfrm>
            <a:off x="3506329" y="4775200"/>
            <a:ext cx="1758809" cy="506871"/>
          </a:xfrm>
          <a:prstGeom prst="roundRect">
            <a:avLst/>
          </a:prstGeom>
          <a:solidFill>
            <a:schemeClr val="accent3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rmAutofit/>
          </a:bodyPr>
          <a:p>
            <a:r>
              <a:rPr lang="en-US" sz="2135" b="1" dirty="0">
                <a:solidFill>
                  <a:schemeClr val="tx1"/>
                </a:solidFill>
                <a:cs typeface="微软雅黑" panose="020B0503020204020204" pitchFamily="34" charset="-120"/>
                <a:sym typeface="+mn-ea"/>
              </a:rPr>
              <a:t> 治理质量</a:t>
            </a:r>
            <a:endParaRPr lang="en-US" altLang="en-US" sz="2135" b="1" dirty="0">
              <a:solidFill>
                <a:schemeClr val="tx1"/>
              </a:solidFill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63" name="Shape 6"/>
          <p:cNvSpPr/>
          <p:nvPr>
            <p:custDataLst>
              <p:tags r:id="rId17"/>
            </p:custDataLst>
          </p:nvPr>
        </p:nvSpPr>
        <p:spPr>
          <a:xfrm>
            <a:off x="11691902" y="4323644"/>
            <a:ext cx="1780258" cy="5068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rmAutofit/>
          </a:bodyPr>
          <a:p>
            <a:r>
              <a:rPr lang="en-US" sz="2135" b="1" dirty="0">
                <a:solidFill>
                  <a:schemeClr val="tx1"/>
                </a:solidFill>
                <a:cs typeface="微软雅黑" panose="020B0503020204020204" pitchFamily="34" charset="-120"/>
                <a:sym typeface="+mn-ea"/>
              </a:rPr>
              <a:t> </a:t>
            </a:r>
            <a:r>
              <a:rPr lang="zh-CN" altLang="en-US" sz="2135" b="1" dirty="0">
                <a:solidFill>
                  <a:schemeClr val="tx1"/>
                </a:solidFill>
                <a:cs typeface="微软雅黑" panose="020B0503020204020204" pitchFamily="34" charset="-120"/>
                <a:sym typeface="+mn-ea"/>
              </a:rPr>
              <a:t>可持续性</a:t>
            </a:r>
            <a:endParaRPr lang="zh-CN" altLang="en-US" sz="2135" b="1" dirty="0">
              <a:solidFill>
                <a:schemeClr val="tx1"/>
              </a:solidFill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64" name="Shape 6"/>
          <p:cNvSpPr/>
          <p:nvPr>
            <p:custDataLst>
              <p:tags r:id="rId18"/>
            </p:custDataLst>
          </p:nvPr>
        </p:nvSpPr>
        <p:spPr>
          <a:xfrm>
            <a:off x="4910667" y="7943991"/>
            <a:ext cx="1447236" cy="506871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rmAutofit/>
          </a:bodyPr>
          <a:p>
            <a:r>
              <a:rPr lang="en-US" sz="2135" b="1" dirty="0">
                <a:solidFill>
                  <a:schemeClr val="tx1"/>
                </a:solidFill>
                <a:cs typeface="微软雅黑" panose="020B0503020204020204" pitchFamily="34" charset="-120"/>
                <a:sym typeface="+mn-ea"/>
              </a:rPr>
              <a:t> </a:t>
            </a:r>
            <a:r>
              <a:rPr lang="zh-CN" altLang="en-US" sz="2135" b="1" dirty="0">
                <a:solidFill>
                  <a:schemeClr val="tx1"/>
                </a:solidFill>
                <a:cs typeface="微软雅黑" panose="020B0503020204020204" pitchFamily="34" charset="-120"/>
                <a:sym typeface="+mn-ea"/>
              </a:rPr>
              <a:t>多样性</a:t>
            </a:r>
            <a:endParaRPr lang="zh-CN" altLang="en-US" sz="2135" b="1" dirty="0">
              <a:solidFill>
                <a:schemeClr val="tx1"/>
              </a:solidFill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65" name="Shape 6"/>
          <p:cNvSpPr/>
          <p:nvPr>
            <p:custDataLst>
              <p:tags r:id="rId19"/>
            </p:custDataLst>
          </p:nvPr>
        </p:nvSpPr>
        <p:spPr>
          <a:xfrm>
            <a:off x="10137422" y="7883031"/>
            <a:ext cx="1756551" cy="50687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normAutofit/>
          </a:bodyPr>
          <a:p>
            <a:r>
              <a:rPr lang="en-US" sz="2135" b="1" dirty="0">
                <a:solidFill>
                  <a:schemeClr val="tx1"/>
                </a:solidFill>
                <a:cs typeface="微软雅黑" panose="020B0503020204020204" pitchFamily="34" charset="-120"/>
                <a:sym typeface="+mn-ea"/>
              </a:rPr>
              <a:t> LLM</a:t>
            </a:r>
            <a:r>
              <a:rPr lang="zh-CN" altLang="en-US" sz="2135" b="1" dirty="0">
                <a:solidFill>
                  <a:schemeClr val="tx1"/>
                </a:solidFill>
                <a:cs typeface="微软雅黑" panose="020B0503020204020204" pitchFamily="34" charset="-120"/>
                <a:sym typeface="+mn-ea"/>
              </a:rPr>
              <a:t>适配度</a:t>
            </a:r>
            <a:endParaRPr lang="zh-CN" altLang="en-US" sz="2135" b="1" dirty="0">
              <a:solidFill>
                <a:schemeClr val="tx1"/>
              </a:solidFill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0"/>
            </p:custDataLst>
          </p:nvPr>
        </p:nvSpPr>
        <p:spPr>
          <a:xfrm>
            <a:off x="8111067" y="3945467"/>
            <a:ext cx="255129" cy="37817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zh-CN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1" name="直接箭头连接符 70"/>
          <p:cNvCxnSpPr/>
          <p:nvPr>
            <p:custDataLst>
              <p:tags r:id="rId21"/>
            </p:custDataLst>
          </p:nvPr>
        </p:nvCxnSpPr>
        <p:spPr>
          <a:xfrm flipH="1" flipV="1">
            <a:off x="5247076" y="5282071"/>
            <a:ext cx="2055707" cy="272062"/>
          </a:xfrm>
          <a:prstGeom prst="straightConnector1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Shape 7"/>
          <p:cNvSpPr/>
          <p:nvPr>
            <p:custDataLst>
              <p:tags r:id="rId22"/>
            </p:custDataLst>
          </p:nvPr>
        </p:nvSpPr>
        <p:spPr>
          <a:xfrm>
            <a:off x="6278880" y="5312551"/>
            <a:ext cx="457200" cy="422204"/>
          </a:xfrm>
          <a:prstGeom prst="ellipse">
            <a:avLst/>
          </a:prstGeom>
          <a:gradFill>
            <a:gsLst>
              <a:gs pos="9000">
                <a:schemeClr val="accent5">
                  <a:alpha val="53000"/>
                </a:schemeClr>
              </a:gs>
              <a:gs pos="77000">
                <a:schemeClr val="accent6"/>
              </a:gs>
            </a:gsLst>
            <a:lin ang="16200000" scaled="1"/>
          </a:gradFill>
          <a:ln>
            <a:solidFill>
              <a:schemeClr val="accent3">
                <a:alpha val="31000"/>
              </a:schemeClr>
            </a:solidFill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1" name="Shape 7"/>
          <p:cNvSpPr/>
          <p:nvPr>
            <p:custDataLst>
              <p:tags r:id="rId23"/>
            </p:custDataLst>
          </p:nvPr>
        </p:nvSpPr>
        <p:spPr>
          <a:xfrm>
            <a:off x="6357902" y="5376898"/>
            <a:ext cx="298027" cy="2777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 altLang="zh-CN" sz="3200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6245013" y="5229013"/>
            <a:ext cx="330764" cy="36237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zh-CN" sz="32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2" name="直接箭头连接符 71"/>
          <p:cNvCxnSpPr/>
          <p:nvPr>
            <p:custDataLst>
              <p:tags r:id="rId25"/>
            </p:custDataLst>
          </p:nvPr>
        </p:nvCxnSpPr>
        <p:spPr>
          <a:xfrm flipH="1">
            <a:off x="6357902" y="6878320"/>
            <a:ext cx="1281289" cy="1319671"/>
          </a:xfrm>
          <a:prstGeom prst="straightConnector1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Shape 7"/>
          <p:cNvSpPr/>
          <p:nvPr>
            <p:custDataLst>
              <p:tags r:id="rId26"/>
            </p:custDataLst>
          </p:nvPr>
        </p:nvSpPr>
        <p:spPr>
          <a:xfrm>
            <a:off x="7040880" y="7121031"/>
            <a:ext cx="457200" cy="422204"/>
          </a:xfrm>
          <a:prstGeom prst="ellipse">
            <a:avLst/>
          </a:prstGeom>
          <a:gradFill>
            <a:gsLst>
              <a:gs pos="0">
                <a:schemeClr val="accent2">
                  <a:lumMod val="90000"/>
                  <a:satMod val="105000"/>
                  <a:tint val="67000"/>
                  <a:lumOff val="10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95000"/>
                  <a:satMod val="109000"/>
                  <a:tint val="81000"/>
                  <a:lumOff val="5000"/>
                </a:schemeClr>
              </a:gs>
            </a:gsLst>
          </a:gradFill>
          <a:ln>
            <a:solidFill>
              <a:schemeClr val="accent3">
                <a:alpha val="31000"/>
              </a:schemeClr>
            </a:solidFill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5" name="Shape 7"/>
          <p:cNvSpPr/>
          <p:nvPr>
            <p:custDataLst>
              <p:tags r:id="rId27"/>
            </p:custDataLst>
          </p:nvPr>
        </p:nvSpPr>
        <p:spPr>
          <a:xfrm>
            <a:off x="7119902" y="7188764"/>
            <a:ext cx="298027" cy="2777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 altLang="zh-CN" sz="320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28"/>
            </p:custDataLst>
          </p:nvPr>
        </p:nvSpPr>
        <p:spPr>
          <a:xfrm>
            <a:off x="7007013" y="7057813"/>
            <a:ext cx="375920" cy="35334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altLang="zh-CN" sz="32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3" name="直接箭头连接符 72"/>
          <p:cNvCxnSpPr>
            <a:stCxn id="2" idx="4"/>
            <a:endCxn id="65" idx="1"/>
          </p:cNvCxnSpPr>
          <p:nvPr>
            <p:custDataLst>
              <p:tags r:id="rId29"/>
            </p:custDataLst>
          </p:nvPr>
        </p:nvCxnSpPr>
        <p:spPr>
          <a:xfrm>
            <a:off x="9090942" y="6878320"/>
            <a:ext cx="1046480" cy="1258711"/>
          </a:xfrm>
          <a:prstGeom prst="straightConnector1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Shape 7"/>
          <p:cNvSpPr/>
          <p:nvPr>
            <p:custDataLst>
              <p:tags r:id="rId30"/>
            </p:custDataLst>
          </p:nvPr>
        </p:nvSpPr>
        <p:spPr>
          <a:xfrm>
            <a:off x="9915031" y="5312551"/>
            <a:ext cx="457200" cy="422204"/>
          </a:xfrm>
          <a:prstGeom prst="ellipse">
            <a:avLst/>
          </a:prstGeom>
          <a:solidFill>
            <a:schemeClr val="accent1">
              <a:lumMod val="40000"/>
              <a:lumOff val="60000"/>
              <a:alpha val="32000"/>
            </a:schemeClr>
          </a:solidFill>
          <a:ln>
            <a:solidFill>
              <a:schemeClr val="accent3">
                <a:alpha val="31000"/>
              </a:schemeClr>
            </a:solidFill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cxnSp>
        <p:nvCxnSpPr>
          <p:cNvPr id="74" name="直接箭头连接符 73"/>
          <p:cNvCxnSpPr>
            <a:stCxn id="2" idx="5"/>
          </p:cNvCxnSpPr>
          <p:nvPr>
            <p:custDataLst>
              <p:tags r:id="rId31"/>
            </p:custDataLst>
          </p:nvPr>
        </p:nvCxnSpPr>
        <p:spPr>
          <a:xfrm flipV="1">
            <a:off x="9539111" y="4842933"/>
            <a:ext cx="2214880" cy="711200"/>
          </a:xfrm>
          <a:prstGeom prst="straightConnector1">
            <a:avLst/>
          </a:prstGeom>
          <a:ln w="6350" cap="flat" cmpd="sng" algn="ctr">
            <a:solidFill>
              <a:schemeClr val="bg2">
                <a:lumMod val="50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Shape 7"/>
          <p:cNvSpPr/>
          <p:nvPr>
            <p:custDataLst>
              <p:tags r:id="rId32"/>
            </p:custDataLst>
          </p:nvPr>
        </p:nvSpPr>
        <p:spPr>
          <a:xfrm>
            <a:off x="9994053" y="5376898"/>
            <a:ext cx="298027" cy="2777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 altLang="zh-CN" sz="3200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>
            <p:custDataLst>
              <p:tags r:id="rId33"/>
            </p:custDataLst>
          </p:nvPr>
        </p:nvSpPr>
        <p:spPr>
          <a:xfrm>
            <a:off x="9912773" y="5229013"/>
            <a:ext cx="380436" cy="44026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altLang="zh-CN" sz="32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Shape 7"/>
          <p:cNvSpPr/>
          <p:nvPr>
            <p:custDataLst>
              <p:tags r:id="rId34"/>
            </p:custDataLst>
          </p:nvPr>
        </p:nvSpPr>
        <p:spPr>
          <a:xfrm>
            <a:off x="9253502" y="7121031"/>
            <a:ext cx="457200" cy="422204"/>
          </a:xfrm>
          <a:prstGeom prst="ellipse">
            <a:avLst/>
          </a:prstGeom>
          <a:solidFill>
            <a:schemeClr val="accent4">
              <a:alpha val="35000"/>
            </a:schemeClr>
          </a:solidFill>
          <a:ln>
            <a:solidFill>
              <a:schemeClr val="accent3">
                <a:alpha val="31000"/>
              </a:schemeClr>
            </a:solidFill>
          </a:ln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6" name="Shape 7"/>
          <p:cNvSpPr/>
          <p:nvPr>
            <p:custDataLst>
              <p:tags r:id="rId35"/>
            </p:custDataLst>
          </p:nvPr>
        </p:nvSpPr>
        <p:spPr>
          <a:xfrm>
            <a:off x="9333653" y="7188764"/>
            <a:ext cx="298027" cy="2777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en-US" altLang="zh-CN" sz="32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36"/>
            </p:custDataLst>
          </p:nvPr>
        </p:nvSpPr>
        <p:spPr>
          <a:xfrm>
            <a:off x="9218507" y="7053298"/>
            <a:ext cx="373662" cy="41317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endParaRPr lang="en-US" altLang="zh-CN" sz="32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6" name="燕尾形 75"/>
          <p:cNvSpPr/>
          <p:nvPr>
            <p:custDataLst>
              <p:tags r:id="rId37"/>
            </p:custDataLst>
          </p:nvPr>
        </p:nvSpPr>
        <p:spPr>
          <a:xfrm rot="18600000">
            <a:off x="5689600" y="3374249"/>
            <a:ext cx="135467" cy="18288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7" name="燕尾形 76"/>
          <p:cNvSpPr/>
          <p:nvPr>
            <p:custDataLst>
              <p:tags r:id="rId38"/>
            </p:custDataLst>
          </p:nvPr>
        </p:nvSpPr>
        <p:spPr>
          <a:xfrm rot="18600000">
            <a:off x="5802489" y="3244427"/>
            <a:ext cx="135467" cy="18288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sp>
        <p:nvSpPr>
          <p:cNvPr id="78" name="燕尾形 77"/>
          <p:cNvSpPr/>
          <p:nvPr>
            <p:custDataLst>
              <p:tags r:id="rId39"/>
            </p:custDataLst>
          </p:nvPr>
        </p:nvSpPr>
        <p:spPr>
          <a:xfrm rot="2700000">
            <a:off x="10487378" y="3023164"/>
            <a:ext cx="135467" cy="18288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9" name="燕尾形 78"/>
          <p:cNvSpPr/>
          <p:nvPr>
            <p:custDataLst>
              <p:tags r:id="rId40"/>
            </p:custDataLst>
          </p:nvPr>
        </p:nvSpPr>
        <p:spPr>
          <a:xfrm rot="14700000">
            <a:off x="5024684" y="7207956"/>
            <a:ext cx="135467" cy="18288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1" name="燕尾形 80"/>
          <p:cNvSpPr/>
          <p:nvPr>
            <p:custDataLst>
              <p:tags r:id="rId41"/>
            </p:custDataLst>
          </p:nvPr>
        </p:nvSpPr>
        <p:spPr>
          <a:xfrm rot="6660000">
            <a:off x="11514667" y="7197796"/>
            <a:ext cx="135467" cy="18288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sp>
        <p:nvSpPr>
          <p:cNvPr id="83" name="燕尾形 82"/>
          <p:cNvSpPr/>
          <p:nvPr>
            <p:custDataLst>
              <p:tags r:id="rId42"/>
            </p:custDataLst>
          </p:nvPr>
        </p:nvSpPr>
        <p:spPr>
          <a:xfrm rot="6660000">
            <a:off x="11584658" y="7011529"/>
            <a:ext cx="135467" cy="18288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4" name="燕尾形 83"/>
          <p:cNvSpPr/>
          <p:nvPr>
            <p:custDataLst>
              <p:tags r:id="rId43"/>
            </p:custDataLst>
          </p:nvPr>
        </p:nvSpPr>
        <p:spPr>
          <a:xfrm rot="2700000">
            <a:off x="10611556" y="3151858"/>
            <a:ext cx="135467" cy="18288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5" name="燕尾形 84"/>
          <p:cNvSpPr/>
          <p:nvPr>
            <p:custDataLst>
              <p:tags r:id="rId44"/>
            </p:custDataLst>
          </p:nvPr>
        </p:nvSpPr>
        <p:spPr>
          <a:xfrm rot="14700000">
            <a:off x="4954693" y="7066844"/>
            <a:ext cx="135467" cy="18288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95" name="图片 94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rcRect r="66786" b="-42980"/>
          <a:stretch>
            <a:fillRect/>
          </a:stretch>
        </p:blipFill>
        <p:spPr>
          <a:xfrm>
            <a:off x="12852400" y="2035387"/>
            <a:ext cx="1678658" cy="563316"/>
          </a:xfrm>
          <a:prstGeom prst="rect">
            <a:avLst/>
          </a:prstGeom>
        </p:spPr>
      </p:pic>
      <p:sp>
        <p:nvSpPr>
          <p:cNvPr id="100" name="Freeform 7"/>
          <p:cNvSpPr/>
          <p:nvPr>
            <p:custDataLst>
              <p:tags r:id="rId47"/>
            </p:custDataLst>
          </p:nvPr>
        </p:nvSpPr>
        <p:spPr bwMode="auto">
          <a:xfrm>
            <a:off x="2882265" y="1809750"/>
            <a:ext cx="4120515" cy="546100"/>
          </a:xfrm>
          <a:prstGeom prst="chevron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cs typeface="黑体" panose="02010600030101010101" charset="-122"/>
                <a:sym typeface="+mn-ea"/>
              </a:rPr>
              <a:t>项目雷达对比</a:t>
            </a:r>
            <a:r>
              <a:rPr lang="zh-CN" altLang="en-US" sz="3200" b="1" dirty="0">
                <a:solidFill>
                  <a:schemeClr val="bg1"/>
                </a:solidFill>
                <a:cs typeface="黑体" panose="02010600030101010101" charset="-122"/>
                <a:sym typeface="+mn-ea"/>
              </a:rPr>
              <a:t>图</a:t>
            </a:r>
            <a:endParaRPr lang="en-US" altLang="en-US" sz="3200" b="1" dirty="0">
              <a:solidFill>
                <a:schemeClr val="bg1"/>
              </a:solidFill>
              <a:cs typeface="黑体" panose="02010600030101010101" charset="-122"/>
              <a:sym typeface="+mn-ea"/>
            </a:endParaRPr>
          </a:p>
          <a:p>
            <a:endParaRPr lang="en-US" altLang="en-US" sz="3200" b="1" dirty="0">
              <a:solidFill>
                <a:schemeClr val="bg1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86" name="燕尾形 85"/>
          <p:cNvSpPr/>
          <p:nvPr>
            <p:custDataLst>
              <p:tags r:id="rId48"/>
            </p:custDataLst>
          </p:nvPr>
        </p:nvSpPr>
        <p:spPr>
          <a:xfrm rot="10620000">
            <a:off x="8490373" y="8529884"/>
            <a:ext cx="135467" cy="198684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0" name="燕尾形 79"/>
          <p:cNvSpPr/>
          <p:nvPr>
            <p:custDataLst>
              <p:tags r:id="rId49"/>
            </p:custDataLst>
          </p:nvPr>
        </p:nvSpPr>
        <p:spPr>
          <a:xfrm rot="10620000">
            <a:off x="8191218" y="8545689"/>
            <a:ext cx="135467" cy="18288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2" name="Freeform 114"/>
          <p:cNvSpPr>
            <a:spLocks noEditPoints="1"/>
          </p:cNvSpPr>
          <p:nvPr userDrawn="1">
            <p:custDataLst>
              <p:tags r:id="rId50"/>
            </p:custDataLst>
          </p:nvPr>
        </p:nvSpPr>
        <p:spPr>
          <a:xfrm>
            <a:off x="14440747" y="796996"/>
            <a:ext cx="734907" cy="1012613"/>
          </a:xfrm>
          <a:custGeom>
            <a:avLst/>
            <a:gdLst/>
            <a:ahLst/>
            <a:cxnLst>
              <a:cxn ang="0">
                <a:pos x="64369" y="0"/>
              </a:cxn>
              <a:cxn ang="0">
                <a:pos x="109602" y="15716"/>
              </a:cxn>
              <a:cxn ang="0">
                <a:pos x="127000" y="57626"/>
              </a:cxn>
              <a:cxn ang="0">
                <a:pos x="127000" y="69850"/>
              </a:cxn>
              <a:cxn ang="0">
                <a:pos x="121780" y="82073"/>
              </a:cxn>
              <a:cxn ang="0">
                <a:pos x="86986" y="129222"/>
              </a:cxn>
              <a:cxn ang="0">
                <a:pos x="83506" y="132715"/>
              </a:cxn>
              <a:cxn ang="0">
                <a:pos x="83506" y="139700"/>
              </a:cxn>
              <a:cxn ang="0">
                <a:pos x="80027" y="139700"/>
              </a:cxn>
              <a:cxn ang="0">
                <a:pos x="76547" y="139700"/>
              </a:cxn>
              <a:cxn ang="0">
                <a:pos x="66109" y="139700"/>
              </a:cxn>
              <a:cxn ang="0">
                <a:pos x="62630" y="139700"/>
              </a:cxn>
              <a:cxn ang="0">
                <a:pos x="53931" y="139700"/>
              </a:cxn>
              <a:cxn ang="0">
                <a:pos x="50452" y="139700"/>
              </a:cxn>
              <a:cxn ang="0">
                <a:pos x="46972" y="139700"/>
              </a:cxn>
              <a:cxn ang="0">
                <a:pos x="46972" y="139700"/>
              </a:cxn>
              <a:cxn ang="0">
                <a:pos x="46972" y="132715"/>
              </a:cxn>
              <a:cxn ang="0">
                <a:pos x="36534" y="122237"/>
              </a:cxn>
              <a:cxn ang="0">
                <a:pos x="0" y="57626"/>
              </a:cxn>
              <a:cxn ang="0">
                <a:pos x="19136" y="15716"/>
              </a:cxn>
              <a:cxn ang="0">
                <a:pos x="64369" y="0"/>
              </a:cxn>
              <a:cxn ang="0">
                <a:pos x="78287" y="150177"/>
              </a:cxn>
              <a:cxn ang="0">
                <a:pos x="74808" y="174625"/>
              </a:cxn>
              <a:cxn ang="0">
                <a:pos x="53931" y="174625"/>
              </a:cxn>
              <a:cxn ang="0">
                <a:pos x="52191" y="150177"/>
              </a:cxn>
              <a:cxn ang="0">
                <a:pos x="78287" y="150177"/>
              </a:cxn>
              <a:cxn ang="0">
                <a:pos x="64369" y="129222"/>
              </a:cxn>
              <a:cxn ang="0">
                <a:pos x="74808" y="129222"/>
              </a:cxn>
              <a:cxn ang="0">
                <a:pos x="83506" y="10477"/>
              </a:cxn>
              <a:cxn ang="0">
                <a:pos x="64369" y="6985"/>
              </a:cxn>
              <a:cxn ang="0">
                <a:pos x="62630" y="6985"/>
              </a:cxn>
              <a:cxn ang="0">
                <a:pos x="64369" y="129222"/>
              </a:cxn>
              <a:cxn ang="0">
                <a:pos x="29575" y="17462"/>
              </a:cxn>
              <a:cxn ang="0">
                <a:pos x="27835" y="101282"/>
              </a:cxn>
              <a:cxn ang="0">
                <a:pos x="43493" y="116998"/>
              </a:cxn>
              <a:cxn ang="0">
                <a:pos x="52191" y="125730"/>
              </a:cxn>
              <a:cxn ang="0">
                <a:pos x="46972" y="8731"/>
              </a:cxn>
              <a:cxn ang="0">
                <a:pos x="29575" y="17462"/>
              </a:cxn>
              <a:cxn ang="0">
                <a:pos x="104383" y="22701"/>
              </a:cxn>
              <a:cxn ang="0">
                <a:pos x="97424" y="104775"/>
              </a:cxn>
              <a:cxn ang="0">
                <a:pos x="114821" y="78581"/>
              </a:cxn>
              <a:cxn ang="0">
                <a:pos x="118301" y="68103"/>
              </a:cxn>
              <a:cxn ang="0">
                <a:pos x="120041" y="57626"/>
              </a:cxn>
              <a:cxn ang="0">
                <a:pos x="104383" y="22701"/>
              </a:cxn>
            </a:cxnLst>
            <a:rect l="0" t="0" r="0" b="0"/>
            <a:pathLst>
              <a:path w="73" h="100">
                <a:moveTo>
                  <a:pt x="37" y="0"/>
                </a:moveTo>
                <a:cubicBezTo>
                  <a:pt x="47" y="0"/>
                  <a:pt x="56" y="3"/>
                  <a:pt x="63" y="9"/>
                </a:cubicBezTo>
                <a:cubicBezTo>
                  <a:pt x="69" y="15"/>
                  <a:pt x="73" y="24"/>
                  <a:pt x="73" y="33"/>
                </a:cubicBezTo>
                <a:cubicBezTo>
                  <a:pt x="73" y="36"/>
                  <a:pt x="73" y="38"/>
                  <a:pt x="73" y="40"/>
                </a:cubicBezTo>
                <a:cubicBezTo>
                  <a:pt x="72" y="43"/>
                  <a:pt x="71" y="45"/>
                  <a:pt x="70" y="47"/>
                </a:cubicBezTo>
                <a:cubicBezTo>
                  <a:pt x="68" y="53"/>
                  <a:pt x="56" y="67"/>
                  <a:pt x="50" y="74"/>
                </a:cubicBezTo>
                <a:cubicBezTo>
                  <a:pt x="49" y="75"/>
                  <a:pt x="48" y="75"/>
                  <a:pt x="48" y="76"/>
                </a:cubicBezTo>
                <a:cubicBezTo>
                  <a:pt x="48" y="80"/>
                  <a:pt x="48" y="80"/>
                  <a:pt x="48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4" y="80"/>
                  <a:pt x="44" y="80"/>
                  <a:pt x="44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5" y="74"/>
                  <a:pt x="23" y="72"/>
                  <a:pt x="21" y="70"/>
                </a:cubicBezTo>
                <a:cubicBezTo>
                  <a:pt x="11" y="60"/>
                  <a:pt x="0" y="48"/>
                  <a:pt x="0" y="33"/>
                </a:cubicBezTo>
                <a:cubicBezTo>
                  <a:pt x="0" y="24"/>
                  <a:pt x="4" y="15"/>
                  <a:pt x="11" y="9"/>
                </a:cubicBezTo>
                <a:cubicBezTo>
                  <a:pt x="18" y="3"/>
                  <a:pt x="27" y="0"/>
                  <a:pt x="37" y="0"/>
                </a:cubicBezTo>
                <a:close/>
                <a:moveTo>
                  <a:pt x="45" y="86"/>
                </a:moveTo>
                <a:cubicBezTo>
                  <a:pt x="43" y="100"/>
                  <a:pt x="43" y="100"/>
                  <a:pt x="43" y="100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0" y="86"/>
                  <a:pt x="30" y="86"/>
                  <a:pt x="30" y="86"/>
                </a:cubicBezTo>
                <a:cubicBezTo>
                  <a:pt x="45" y="86"/>
                  <a:pt x="45" y="86"/>
                  <a:pt x="45" y="86"/>
                </a:cubicBezTo>
                <a:close/>
                <a:moveTo>
                  <a:pt x="37" y="74"/>
                </a:moveTo>
                <a:cubicBezTo>
                  <a:pt x="43" y="74"/>
                  <a:pt x="43" y="74"/>
                  <a:pt x="43" y="74"/>
                </a:cubicBezTo>
                <a:cubicBezTo>
                  <a:pt x="49" y="49"/>
                  <a:pt x="54" y="27"/>
                  <a:pt x="48" y="6"/>
                </a:cubicBezTo>
                <a:cubicBezTo>
                  <a:pt x="44" y="5"/>
                  <a:pt x="41" y="4"/>
                  <a:pt x="37" y="4"/>
                </a:cubicBezTo>
                <a:cubicBezTo>
                  <a:pt x="37" y="4"/>
                  <a:pt x="36" y="4"/>
                  <a:pt x="36" y="4"/>
                </a:cubicBezTo>
                <a:cubicBezTo>
                  <a:pt x="34" y="27"/>
                  <a:pt x="36" y="51"/>
                  <a:pt x="37" y="74"/>
                </a:cubicBezTo>
                <a:close/>
                <a:moveTo>
                  <a:pt x="17" y="10"/>
                </a:moveTo>
                <a:cubicBezTo>
                  <a:pt x="5" y="25"/>
                  <a:pt x="6" y="41"/>
                  <a:pt x="16" y="58"/>
                </a:cubicBezTo>
                <a:cubicBezTo>
                  <a:pt x="19" y="61"/>
                  <a:pt x="22" y="64"/>
                  <a:pt x="25" y="67"/>
                </a:cubicBezTo>
                <a:cubicBezTo>
                  <a:pt x="26" y="69"/>
                  <a:pt x="28" y="70"/>
                  <a:pt x="30" y="72"/>
                </a:cubicBezTo>
                <a:cubicBezTo>
                  <a:pt x="24" y="52"/>
                  <a:pt x="13" y="25"/>
                  <a:pt x="27" y="5"/>
                </a:cubicBezTo>
                <a:cubicBezTo>
                  <a:pt x="23" y="6"/>
                  <a:pt x="20" y="8"/>
                  <a:pt x="17" y="10"/>
                </a:cubicBezTo>
                <a:close/>
                <a:moveTo>
                  <a:pt x="60" y="13"/>
                </a:moveTo>
                <a:cubicBezTo>
                  <a:pt x="66" y="27"/>
                  <a:pt x="63" y="45"/>
                  <a:pt x="56" y="60"/>
                </a:cubicBezTo>
                <a:cubicBezTo>
                  <a:pt x="60" y="54"/>
                  <a:pt x="65" y="49"/>
                  <a:pt x="66" y="45"/>
                </a:cubicBezTo>
                <a:cubicBezTo>
                  <a:pt x="67" y="43"/>
                  <a:pt x="67" y="41"/>
                  <a:pt x="68" y="39"/>
                </a:cubicBezTo>
                <a:cubicBezTo>
                  <a:pt x="68" y="37"/>
                  <a:pt x="69" y="35"/>
                  <a:pt x="69" y="33"/>
                </a:cubicBezTo>
                <a:cubicBezTo>
                  <a:pt x="69" y="25"/>
                  <a:pt x="65" y="18"/>
                  <a:pt x="60" y="13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p>
            <a:endParaRPr lang="zh-CN" altLang="en-US" sz="4265">
              <a:solidFill>
                <a:schemeClr val="bg1"/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1"/>
            </p:custDataLst>
          </p:nvPr>
        </p:nvSpPr>
        <p:spPr>
          <a:xfrm>
            <a:off x="3566160" y="3225236"/>
            <a:ext cx="5418667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35" b="1">
                <a:solidFill>
                  <a:schemeClr val="tx1"/>
                </a:solidFill>
                <a:highlight>
                  <a:srgbClr val="C0C0C0"/>
                </a:highlight>
              </a:rPr>
              <a:t>选用指标</a:t>
            </a:r>
            <a:r>
              <a:rPr lang="en-US" altLang="zh-CN" sz="2135" b="1">
                <a:solidFill>
                  <a:schemeClr val="tx1"/>
                </a:solidFill>
                <a:highlight>
                  <a:srgbClr val="C0C0C0"/>
                </a:highlight>
              </a:rPr>
              <a:t> </a:t>
            </a:r>
            <a:endParaRPr lang="en-US" altLang="zh-CN" sz="2135" b="1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52"/>
            </p:custDataLst>
          </p:nvPr>
        </p:nvSpPr>
        <p:spPr>
          <a:xfrm>
            <a:off x="732649" y="5523653"/>
            <a:ext cx="4325902" cy="145986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OpenRank反映开发者协作网络影响力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Issue响应时间体现社区响应效率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代码审查率衡量质量把控严格程度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核心维护者分布影响决策去中心化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版本发布规律展示项目管理成熟度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3"/>
            </p:custDataLst>
          </p:nvPr>
        </p:nvSpPr>
        <p:spPr>
          <a:xfrm>
            <a:off x="6503529" y="2678853"/>
            <a:ext cx="4164471" cy="1127760"/>
          </a:xfrm>
          <a:prstGeom prst="rect">
            <a:avLst/>
          </a:prstGeom>
        </p:spPr>
        <p:txBody>
          <a:bodyPr>
            <a:noAutofit/>
          </a:bodyPr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月度提交次数反映代码更新频率</a:t>
            </a:r>
            <a:endParaRPr lang="en-US" altLang="zh-CN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en-US" altLang="zh-CN" sz="1780" b="0" i="0" dirty="0">
                <a:solidFill>
                  <a:schemeClr val="tx1"/>
                </a:solidFill>
                <a:cs typeface="黑体" panose="02010600030101010101" charset="-122"/>
              </a:rPr>
              <a:t>Issue</a:t>
            </a: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和</a:t>
            </a:r>
            <a:r>
              <a:rPr lang="en-US" altLang="zh-CN" sz="1780" b="0" i="0" dirty="0">
                <a:solidFill>
                  <a:schemeClr val="tx1"/>
                </a:solidFill>
                <a:cs typeface="黑体" panose="02010600030101010101" charset="-122"/>
              </a:rPr>
              <a:t>PR</a:t>
            </a: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数量体现社区互动强度</a:t>
            </a:r>
            <a:endParaRPr lang="en-US" altLang="zh-CN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新版本发布周期展示项目迭代速度</a:t>
            </a:r>
            <a:endParaRPr lang="en-US" altLang="zh-CN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开发者会议频率衡量社区活跃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4"/>
            </p:custDataLst>
          </p:nvPr>
        </p:nvSpPr>
        <p:spPr>
          <a:xfrm>
            <a:off x="11753991" y="5037102"/>
            <a:ext cx="4181404" cy="1386276"/>
          </a:xfrm>
          <a:prstGeom prst="rect">
            <a:avLst/>
          </a:prstGeom>
        </p:spPr>
        <p:txBody>
          <a:bodyPr wrap="square">
            <a:noAutofit/>
          </a:bodyPr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Bus Factor指数评估关键人员风险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资金支持情况决定长期维护能力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贡献留存率反映社区凝聚力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代码健康度影响技术债务积累</a:t>
            </a:r>
            <a:endParaRPr lang="zh-CN" altLang="en-US" sz="2845" b="0" i="0">
              <a:solidFill>
                <a:schemeClr val="tx1"/>
              </a:solidFill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维护响应时间展示问题解决效率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55"/>
            </p:custDataLst>
          </p:nvPr>
        </p:nvSpPr>
        <p:spPr>
          <a:xfrm>
            <a:off x="732649" y="7188764"/>
            <a:ext cx="4248009" cy="1186180"/>
          </a:xfrm>
          <a:prstGeom prst="rect">
            <a:avLst/>
          </a:prstGeom>
        </p:spPr>
        <p:txBody>
          <a:bodyPr wrap="square">
            <a:normAutofit lnSpcReduction="10000"/>
          </a:bodyPr>
          <a:p>
            <a:pPr marL="171450" indent="-1714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贡献者来自不同组织数量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贡献者地域分布广度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新贡献者比例反映社区造血能力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女性贡献者比例衡量性别多样性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56"/>
            </p:custDataLst>
          </p:nvPr>
        </p:nvSpPr>
        <p:spPr>
          <a:xfrm>
            <a:off x="11895102" y="6915573"/>
            <a:ext cx="3280551" cy="1459865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对主流LLM模型的支持数量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相关工具链的完整性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文档中关于LLM使用案例的丰富度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  <a:p>
            <a:pPr marL="171450" indent="-171450" algn="l">
              <a:buClrTx/>
              <a:buSzTx/>
              <a:buFont typeface="Wingdings" panose="05000000000000000000" charset="0"/>
              <a:buChar char="Ø"/>
            </a:pPr>
            <a:r>
              <a:rPr lang="zh-CN" altLang="en-US" sz="1780" b="0" i="0" dirty="0">
                <a:solidFill>
                  <a:schemeClr val="tx1"/>
                </a:solidFill>
                <a:cs typeface="黑体" panose="02010600030101010101" charset="-122"/>
              </a:rPr>
              <a:t>社区中LLM相关讨论的热度</a:t>
            </a:r>
            <a:endParaRPr lang="zh-CN" altLang="en-US" sz="1780" b="0" i="0" dirty="0">
              <a:solidFill>
                <a:schemeClr val="tx1"/>
              </a:solidFill>
              <a:cs typeface="黑体" panose="0201060003010101010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46"/>
          <a:srcRect l="33438" t="-6877" r="37257" b="-28080"/>
          <a:stretch>
            <a:fillRect/>
          </a:stretch>
        </p:blipFill>
        <p:spPr>
          <a:xfrm>
            <a:off x="12853529" y="2598702"/>
            <a:ext cx="1678658" cy="53170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46"/>
          <a:srcRect l="62207" t="-1146" r="-19946"/>
          <a:stretch>
            <a:fillRect/>
          </a:stretch>
        </p:blipFill>
        <p:spPr>
          <a:xfrm>
            <a:off x="12853529" y="3227493"/>
            <a:ext cx="2918178" cy="398498"/>
          </a:xfrm>
          <a:prstGeom prst="rect">
            <a:avLst/>
          </a:prstGeom>
        </p:spPr>
      </p:pic>
      <p:pic>
        <p:nvPicPr>
          <p:cNvPr id="24" name="图片 23" descr="10740922660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1844302" y="2355991"/>
            <a:ext cx="406400" cy="406400"/>
          </a:xfrm>
          <a:prstGeom prst="rect">
            <a:avLst/>
          </a:prstGeom>
        </p:spPr>
      </p:pic>
      <p:pic>
        <p:nvPicPr>
          <p:cNvPr id="27" name="图片 26" descr="10740922660"/>
          <p:cNvPicPr>
            <a:picLocks noChangeAspect="1"/>
          </p:cNvPicPr>
          <p:nvPr>
            <p:custDataLst>
              <p:tags r:id="rId62"/>
            </p:custDataLst>
          </p:nvPr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229947" y="2949787"/>
            <a:ext cx="406400" cy="406400"/>
          </a:xfrm>
          <a:prstGeom prst="rect">
            <a:avLst/>
          </a:prstGeom>
        </p:spPr>
      </p:pic>
      <p:cxnSp>
        <p:nvCxnSpPr>
          <p:cNvPr id="28" name="曲线连接符 27"/>
          <p:cNvCxnSpPr>
            <a:stCxn id="95" idx="1"/>
          </p:cNvCxnSpPr>
          <p:nvPr>
            <p:custDataLst>
              <p:tags r:id="rId63"/>
            </p:custDataLst>
          </p:nvPr>
        </p:nvCxnSpPr>
        <p:spPr>
          <a:xfrm rot="10800000" flipV="1">
            <a:off x="12372622" y="2317609"/>
            <a:ext cx="479778" cy="494453"/>
          </a:xfrm>
          <a:prstGeom prst="curvedConnector2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>
            <p:custDataLst>
              <p:tags r:id="rId64"/>
            </p:custDataLst>
          </p:nvPr>
        </p:nvCxnSpPr>
        <p:spPr>
          <a:xfrm>
            <a:off x="12408747" y="2843671"/>
            <a:ext cx="445911" cy="7902"/>
          </a:xfrm>
          <a:prstGeom prst="curvedConnector3">
            <a:avLst>
              <a:gd name="adj1" fmla="val 50127"/>
            </a:avLst>
          </a:prstGeom>
          <a:ln w="31750" cap="rnd">
            <a:solidFill>
              <a:schemeClr val="accent2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endCxn id="23" idx="1"/>
          </p:cNvCxnSpPr>
          <p:nvPr>
            <p:custDataLst>
              <p:tags r:id="rId65"/>
            </p:custDataLst>
          </p:nvPr>
        </p:nvCxnSpPr>
        <p:spPr>
          <a:xfrm rot="5400000" flipV="1">
            <a:off x="12277796" y="2851573"/>
            <a:ext cx="609600" cy="541867"/>
          </a:xfrm>
          <a:prstGeom prst="curvedConnector2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66"/>
            </p:custDataLst>
          </p:nvPr>
        </p:nvSpPr>
        <p:spPr>
          <a:xfrm>
            <a:off x="11192933" y="2598702"/>
            <a:ext cx="1431431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135" b="1">
                <a:solidFill>
                  <a:schemeClr val="tx1"/>
                </a:solidFill>
                <a:highlight>
                  <a:srgbClr val="C0C0C0"/>
                </a:highlight>
              </a:rPr>
              <a:t>项目标签</a:t>
            </a:r>
            <a:r>
              <a:rPr lang="en-US" altLang="zh-CN" sz="2135" b="1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endParaRPr lang="en-US" altLang="zh-CN" sz="2135" b="1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0000" y="1080000"/>
            <a:ext cx="8714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kern="0" spc="140" dirty="0">
                <a:solidFill>
                  <a:schemeClr val="accent1"/>
                </a:solidFill>
                <a:cs typeface="MiSans" pitchFamily="34" charset="-120"/>
                <a:sym typeface="+mn-ea"/>
              </a:rPr>
              <a:t>Five-Dimension Evaluation Framework</a:t>
            </a:r>
            <a:endParaRPr lang="zh-CN" altLang="en-US"/>
          </a:p>
        </p:txBody>
      </p:sp>
    </p:spTree>
    <p:custDataLst>
      <p:tags r:id="rId6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615" t="17770" r="2425" b="47418"/>
          <a:stretch>
            <a:fillRect/>
          </a:stretch>
        </p:blipFill>
        <p:spPr>
          <a:xfrm>
            <a:off x="1806857" y="1893782"/>
            <a:ext cx="12961902" cy="64041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rcRect l="49106" t="36701" r="47662" b="61599"/>
          <a:stretch>
            <a:fillRect/>
          </a:stretch>
        </p:blipFill>
        <p:spPr>
          <a:xfrm>
            <a:off x="7828844" y="4686018"/>
            <a:ext cx="865858" cy="67507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658100" y="4629785"/>
            <a:ext cx="1346200" cy="577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135">
                <a:solidFill>
                  <a:schemeClr val="bg1"/>
                </a:solidFill>
              </a:rPr>
              <a:t>用户数据</a:t>
            </a:r>
            <a:endParaRPr lang="zh-CN" altLang="en-US" sz="2135">
              <a:solidFill>
                <a:schemeClr val="bg1"/>
              </a:solidFill>
            </a:endParaRPr>
          </a:p>
          <a:p>
            <a:r>
              <a:rPr lang="zh-CN" altLang="en-US" sz="2135">
                <a:solidFill>
                  <a:schemeClr val="bg1"/>
                </a:solidFill>
              </a:rPr>
              <a:t>洞察需求</a:t>
            </a:r>
            <a:endParaRPr lang="zh-CN" altLang="en-US" sz="2135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11307" y="2425982"/>
            <a:ext cx="2335671" cy="252871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2463236" y="2272453"/>
            <a:ext cx="334941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环心</a:t>
            </a:r>
            <a:r>
              <a:rPr lang="en-US" altLang="zh-CN" b="1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</a:rPr>
              <a:t>用户数据洞察需求</a:t>
            </a:r>
            <a:endParaRPr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0516" y="2858347"/>
            <a:ext cx="2923822" cy="177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>
            <a:duotone>
              <a:prstClr val="black"/>
              <a:srgbClr val="F3F9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411095" y="6177280"/>
            <a:ext cx="3265170" cy="18751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4760" y="3016250"/>
            <a:ext cx="2247265" cy="1366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">
            <a:duotone>
              <a:prstClr val="black"/>
              <a:schemeClr val="bg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71484" y="2425982"/>
            <a:ext cx="3035582" cy="23684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02622" y="6177280"/>
            <a:ext cx="2923822" cy="177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"/>
          <a:srcRect l="51913" t="29859" r="45215" b="69325"/>
          <a:stretch>
            <a:fillRect/>
          </a:stretch>
        </p:blipFill>
        <p:spPr>
          <a:xfrm>
            <a:off x="7828844" y="3929662"/>
            <a:ext cx="865858" cy="30592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"/>
          <a:srcRect l="51913" t="29859" r="45215" b="69325"/>
          <a:stretch>
            <a:fillRect/>
          </a:stretch>
        </p:blipFill>
        <p:spPr>
          <a:xfrm rot="2940000">
            <a:off x="6856871" y="5635413"/>
            <a:ext cx="865858" cy="30592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"/>
          <a:srcRect l="51913" t="29859" r="45215" b="69325"/>
          <a:stretch>
            <a:fillRect/>
          </a:stretch>
        </p:blipFill>
        <p:spPr>
          <a:xfrm rot="18060000">
            <a:off x="8875324" y="5550747"/>
            <a:ext cx="925689" cy="222391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6"/>
            </p:custDataLst>
          </p:nvPr>
        </p:nvSpPr>
        <p:spPr>
          <a:xfrm>
            <a:off x="7538720" y="3834836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 i="0">
                <a:solidFill>
                  <a:schemeClr val="bg1"/>
                </a:solidFill>
                <a:cs typeface="黑体" panose="02010600030101010101" charset="-122"/>
              </a:rPr>
              <a:t>看趋势</a:t>
            </a:r>
            <a:r>
              <a:rPr lang="en-US" altLang="zh-CN" sz="1245" b="1" i="0">
                <a:solidFill>
                  <a:schemeClr val="bg1"/>
                </a:solidFill>
                <a:cs typeface="黑体" panose="02010600030101010101" charset="-122"/>
              </a:rPr>
              <a:t>(</a:t>
            </a:r>
            <a:r>
              <a:rPr lang="zh-CN" altLang="en-US" sz="1245" b="1" i="0">
                <a:solidFill>
                  <a:schemeClr val="bg1"/>
                </a:solidFill>
                <a:cs typeface="黑体" panose="02010600030101010101" charset="-122"/>
              </a:rPr>
              <a:t>月度指标</a:t>
            </a:r>
            <a:r>
              <a:rPr lang="en-US" altLang="zh-CN" sz="1245" b="1" i="0">
                <a:solidFill>
                  <a:schemeClr val="bg1"/>
                </a:solidFill>
                <a:cs typeface="黑体" panose="02010600030101010101" charset="-122"/>
              </a:rPr>
              <a:t>)</a:t>
            </a:r>
            <a:endParaRPr lang="en-US" altLang="zh-CN" sz="1245" b="1" i="0">
              <a:solidFill>
                <a:schemeClr val="bg1"/>
              </a:solidFill>
              <a:cs typeface="黑体" panose="0201060003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 rot="3000000">
            <a:off x="6441440" y="5588000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 i="0">
                <a:solidFill>
                  <a:schemeClr val="bg1"/>
                </a:solidFill>
                <a:cs typeface="黑体" panose="02010600030101010101" charset="-122"/>
              </a:rPr>
              <a:t>看趋势</a:t>
            </a:r>
            <a:r>
              <a:rPr lang="en-US" altLang="zh-CN" sz="1245" b="1" i="0">
                <a:solidFill>
                  <a:schemeClr val="bg1"/>
                </a:solidFill>
                <a:cs typeface="黑体" panose="02010600030101010101" charset="-122"/>
              </a:rPr>
              <a:t>(</a:t>
            </a:r>
            <a:r>
              <a:rPr lang="zh-CN" altLang="en-US" sz="1245" b="1" i="0">
                <a:solidFill>
                  <a:schemeClr val="bg1"/>
                </a:solidFill>
                <a:cs typeface="黑体" panose="02010600030101010101" charset="-122"/>
              </a:rPr>
              <a:t>月度指标</a:t>
            </a:r>
            <a:r>
              <a:rPr lang="en-US" altLang="zh-CN" sz="1245" b="1" i="0">
                <a:solidFill>
                  <a:schemeClr val="bg1"/>
                </a:solidFill>
                <a:cs typeface="黑体" panose="02010600030101010101" charset="-122"/>
              </a:rPr>
              <a:t>)</a:t>
            </a:r>
            <a:endParaRPr lang="en-US" altLang="zh-CN" sz="1245" b="1" i="0">
              <a:solidFill>
                <a:schemeClr val="bg1"/>
              </a:solidFill>
              <a:cs typeface="黑体" panose="0201060003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 rot="18000000">
            <a:off x="8546818" y="5428827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 i="0">
                <a:solidFill>
                  <a:schemeClr val="bg1"/>
                </a:solidFill>
                <a:cs typeface="黑体" panose="02010600030101010101" charset="-122"/>
              </a:rPr>
              <a:t>看趋势</a:t>
            </a:r>
            <a:r>
              <a:rPr lang="en-US" altLang="zh-CN" sz="1245" b="1" i="0">
                <a:solidFill>
                  <a:schemeClr val="bg1"/>
                </a:solidFill>
                <a:cs typeface="黑体" panose="02010600030101010101" charset="-122"/>
              </a:rPr>
              <a:t>(</a:t>
            </a:r>
            <a:r>
              <a:rPr lang="zh-CN" altLang="en-US" sz="1245" b="1" i="0">
                <a:solidFill>
                  <a:schemeClr val="bg1"/>
                </a:solidFill>
                <a:cs typeface="黑体" panose="02010600030101010101" charset="-122"/>
              </a:rPr>
              <a:t>月度指标</a:t>
            </a:r>
            <a:r>
              <a:rPr lang="en-US" altLang="zh-CN" sz="1245" b="1" i="0">
                <a:solidFill>
                  <a:schemeClr val="bg1"/>
                </a:solidFill>
                <a:cs typeface="黑体" panose="02010600030101010101" charset="-122"/>
              </a:rPr>
              <a:t>)</a:t>
            </a:r>
            <a:endParaRPr lang="en-US" altLang="zh-CN" sz="1245" b="1" i="0">
              <a:solidFill>
                <a:schemeClr val="bg1"/>
              </a:solidFill>
              <a:cs typeface="黑体" panose="02010600030101010101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"/>
          <a:srcRect l="3615" t="51355" r="74945" b="47418"/>
          <a:stretch>
            <a:fillRect/>
          </a:stretch>
        </p:blipFill>
        <p:spPr>
          <a:xfrm>
            <a:off x="2463236" y="5737013"/>
            <a:ext cx="2804160" cy="225778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20"/>
            </p:custDataLst>
          </p:nvPr>
        </p:nvSpPr>
        <p:spPr>
          <a:xfrm>
            <a:off x="2291644" y="5632027"/>
            <a:ext cx="3202658" cy="365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780" b="1">
                <a:solidFill>
                  <a:schemeClr val="accent1">
                    <a:lumMod val="50000"/>
                  </a:schemeClr>
                </a:solidFill>
                <a:sym typeface="+mn-ea"/>
              </a:rPr>
              <a:t>第一环：看趋势(月度指标)</a:t>
            </a:r>
            <a:endParaRPr lang="zh-CN" altLang="en-US" sz="178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147973" y="2027484"/>
            <a:ext cx="2059093" cy="31270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147973" y="5680569"/>
            <a:ext cx="2059093" cy="312702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23"/>
            </p:custDataLst>
          </p:nvPr>
        </p:nvSpPr>
        <p:spPr>
          <a:xfrm>
            <a:off x="11230187" y="1631244"/>
            <a:ext cx="3358444" cy="638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780" b="1">
                <a:solidFill>
                  <a:schemeClr val="accent1">
                    <a:lumMod val="50000"/>
                  </a:schemeClr>
                </a:solidFill>
                <a:sym typeface="+mn-ea"/>
              </a:rPr>
              <a:t>第二环：做对比（五维雷达图）</a:t>
            </a:r>
            <a:r>
              <a:rPr lang="en-US" altLang="zh-CN" sz="1780" b="1">
                <a:solidFill>
                  <a:schemeClr val="accent1">
                    <a:lumMod val="50000"/>
                  </a:schemeClr>
                </a:solidFill>
                <a:sym typeface="+mn-ea"/>
              </a:rPr>
              <a:t>  + </a:t>
            </a:r>
            <a:r>
              <a:rPr lang="zh-CN" altLang="en-US" sz="1780" b="1">
                <a:solidFill>
                  <a:schemeClr val="accent1">
                    <a:lumMod val="50000"/>
                  </a:schemeClr>
                </a:solidFill>
                <a:sym typeface="+mn-ea"/>
              </a:rPr>
              <a:t>看排名（</a:t>
            </a:r>
            <a:r>
              <a:rPr lang="en-US" altLang="zh-CN" sz="1780" b="1">
                <a:solidFill>
                  <a:schemeClr val="accent1">
                    <a:lumMod val="50000"/>
                  </a:schemeClr>
                </a:solidFill>
                <a:sym typeface="+mn-ea"/>
              </a:rPr>
              <a:t>TopN </a:t>
            </a:r>
            <a:r>
              <a:rPr lang="zh-CN" altLang="en-US" sz="1780" b="1">
                <a:solidFill>
                  <a:schemeClr val="accent1">
                    <a:lumMod val="50000"/>
                  </a:schemeClr>
                </a:solidFill>
                <a:sym typeface="+mn-ea"/>
              </a:rPr>
              <a:t>榜单）</a:t>
            </a:r>
            <a:endParaRPr lang="zh-CN" altLang="en-US" sz="178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"/>
          <a:srcRect l="59965" t="27877" r="38341" b="70215"/>
          <a:stretch>
            <a:fillRect/>
          </a:stretch>
        </p:blipFill>
        <p:spPr>
          <a:xfrm rot="20520000">
            <a:off x="9702800" y="4110284"/>
            <a:ext cx="233680" cy="84666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"/>
          <a:srcRect l="59965" t="27877" r="38341" b="70215"/>
          <a:stretch>
            <a:fillRect/>
          </a:stretch>
        </p:blipFill>
        <p:spPr>
          <a:xfrm rot="2460000">
            <a:off x="6864773" y="3523262"/>
            <a:ext cx="272062" cy="95955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"/>
          <a:srcRect l="59965" t="27877" r="38341" b="70215"/>
          <a:stretch>
            <a:fillRect/>
          </a:stretch>
        </p:blipFill>
        <p:spPr>
          <a:xfrm rot="6120000">
            <a:off x="7779173" y="6523849"/>
            <a:ext cx="272062" cy="95955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"/>
          <a:srcRect l="56303" t="22973" r="41848" b="75934"/>
          <a:stretch>
            <a:fillRect/>
          </a:stretch>
        </p:blipFill>
        <p:spPr>
          <a:xfrm rot="1920000">
            <a:off x="10437707" y="5717822"/>
            <a:ext cx="220133" cy="10769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"/>
          <a:srcRect l="56303" t="22973" r="41848" b="75934"/>
          <a:stretch>
            <a:fillRect/>
          </a:stretch>
        </p:blipFill>
        <p:spPr>
          <a:xfrm rot="9240000">
            <a:off x="5932311" y="5730240"/>
            <a:ext cx="220133" cy="107696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"/>
          <a:srcRect l="56303" t="22973" r="41848" b="75934"/>
          <a:stretch>
            <a:fillRect/>
          </a:stretch>
        </p:blipFill>
        <p:spPr>
          <a:xfrm rot="5400000">
            <a:off x="8116711" y="2319867"/>
            <a:ext cx="220133" cy="1076960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30"/>
            </p:custDataLst>
          </p:nvPr>
        </p:nvSpPr>
        <p:spPr>
          <a:xfrm rot="720000">
            <a:off x="7074747" y="6830907"/>
            <a:ext cx="1974427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 i="0">
                <a:solidFill>
                  <a:schemeClr val="accent1"/>
                </a:solidFill>
                <a:cs typeface="黑体" panose="02010600030101010101" charset="-122"/>
              </a:rPr>
              <a:t>做对比</a:t>
            </a:r>
            <a:r>
              <a:rPr lang="en-US" altLang="zh-CN" sz="1245" b="1" i="0">
                <a:solidFill>
                  <a:schemeClr val="accent1"/>
                </a:solidFill>
                <a:cs typeface="黑体" panose="02010600030101010101" charset="-122"/>
              </a:rPr>
              <a:t>+</a:t>
            </a:r>
            <a:r>
              <a:rPr lang="zh-CN" altLang="en-US" sz="1245" b="1" i="0">
                <a:solidFill>
                  <a:schemeClr val="accent1"/>
                </a:solidFill>
                <a:cs typeface="黑体" panose="02010600030101010101" charset="-122"/>
              </a:rPr>
              <a:t>看</a:t>
            </a:r>
            <a:r>
              <a:rPr lang="en-US" altLang="zh-CN" sz="1245" b="1" i="0">
                <a:solidFill>
                  <a:schemeClr val="accent1"/>
                </a:solidFill>
                <a:cs typeface="黑体" panose="02010600030101010101" charset="-122"/>
              </a:rPr>
              <a:t>TopN</a:t>
            </a:r>
            <a:r>
              <a:rPr lang="zh-CN" altLang="en-US" sz="1245" b="1" i="0">
                <a:solidFill>
                  <a:schemeClr val="accent1"/>
                </a:solidFill>
                <a:cs typeface="黑体" panose="02010600030101010101" charset="-122"/>
              </a:rPr>
              <a:t>排名</a:t>
            </a:r>
            <a:endParaRPr lang="zh-CN" altLang="en-US" sz="1245" b="1" i="0">
              <a:solidFill>
                <a:schemeClr val="accent1"/>
              </a:solidFill>
              <a:cs typeface="黑体" panose="02010600030101010101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31"/>
            </p:custDataLst>
          </p:nvPr>
        </p:nvSpPr>
        <p:spPr>
          <a:xfrm rot="4200000">
            <a:off x="8850489" y="4540391"/>
            <a:ext cx="1974427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 i="0">
                <a:solidFill>
                  <a:schemeClr val="tx1"/>
                </a:solidFill>
                <a:cs typeface="黑体" panose="02010600030101010101" charset="-122"/>
              </a:rPr>
              <a:t>做对比</a:t>
            </a:r>
            <a:r>
              <a:rPr lang="en-US" altLang="zh-CN" sz="1245" b="1" i="0">
                <a:solidFill>
                  <a:schemeClr val="tx1"/>
                </a:solidFill>
                <a:cs typeface="黑体" panose="02010600030101010101" charset="-122"/>
              </a:rPr>
              <a:t>+</a:t>
            </a:r>
            <a:r>
              <a:rPr lang="zh-CN" altLang="en-US" sz="1245" b="1" i="0">
                <a:solidFill>
                  <a:schemeClr val="tx1"/>
                </a:solidFill>
                <a:cs typeface="黑体" panose="02010600030101010101" charset="-122"/>
              </a:rPr>
              <a:t>看</a:t>
            </a:r>
            <a:r>
              <a:rPr lang="en-US" altLang="zh-CN" sz="1245" b="1" i="0">
                <a:solidFill>
                  <a:schemeClr val="tx1"/>
                </a:solidFill>
                <a:cs typeface="黑体" panose="02010600030101010101" charset="-122"/>
              </a:rPr>
              <a:t>TopN</a:t>
            </a:r>
            <a:r>
              <a:rPr lang="zh-CN" altLang="en-US" sz="1245" b="1" i="0">
                <a:solidFill>
                  <a:schemeClr val="tx1"/>
                </a:solidFill>
                <a:cs typeface="黑体" panose="02010600030101010101" charset="-122"/>
              </a:rPr>
              <a:t>排名</a:t>
            </a:r>
            <a:endParaRPr lang="zh-CN" altLang="en-US" sz="1245" b="1" i="0">
              <a:solidFill>
                <a:schemeClr val="tx1"/>
              </a:solidFill>
              <a:cs typeface="黑体" panose="02010600030101010101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2"/>
            </p:custDataLst>
          </p:nvPr>
        </p:nvSpPr>
        <p:spPr>
          <a:xfrm rot="18660000">
            <a:off x="6203244" y="3645182"/>
            <a:ext cx="1974427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 i="0">
                <a:solidFill>
                  <a:schemeClr val="tx1"/>
                </a:solidFill>
                <a:cs typeface="黑体" panose="02010600030101010101" charset="-122"/>
              </a:rPr>
              <a:t>做对比</a:t>
            </a:r>
            <a:r>
              <a:rPr lang="en-US" altLang="zh-CN" sz="1245" b="1" i="0">
                <a:solidFill>
                  <a:schemeClr val="tx1"/>
                </a:solidFill>
                <a:cs typeface="黑体" panose="02010600030101010101" charset="-122"/>
              </a:rPr>
              <a:t>+</a:t>
            </a:r>
            <a:r>
              <a:rPr lang="zh-CN" altLang="en-US" sz="1245" b="1" i="0">
                <a:solidFill>
                  <a:schemeClr val="tx1"/>
                </a:solidFill>
                <a:cs typeface="黑体" panose="02010600030101010101" charset="-122"/>
              </a:rPr>
              <a:t>看</a:t>
            </a:r>
            <a:r>
              <a:rPr lang="en-US" altLang="zh-CN" sz="1245" b="1" i="0">
                <a:solidFill>
                  <a:schemeClr val="tx1"/>
                </a:solidFill>
                <a:cs typeface="黑体" panose="02010600030101010101" charset="-122"/>
              </a:rPr>
              <a:t>TopN</a:t>
            </a:r>
            <a:r>
              <a:rPr lang="zh-CN" altLang="en-US" sz="1245" b="1" i="0">
                <a:solidFill>
                  <a:schemeClr val="tx1"/>
                </a:solidFill>
                <a:cs typeface="黑体" panose="02010600030101010101" charset="-122"/>
              </a:rPr>
              <a:t>排名</a:t>
            </a:r>
            <a:endParaRPr lang="zh-CN" altLang="en-US" sz="1245" b="1" i="0">
              <a:solidFill>
                <a:schemeClr val="tx1"/>
              </a:solidFill>
              <a:cs typeface="黑体" panose="02010600030101010101" charset="-122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33"/>
            </p:custDataLst>
          </p:nvPr>
        </p:nvCxnSpPr>
        <p:spPr>
          <a:xfrm flipH="1" flipV="1">
            <a:off x="6679636" y="4097867"/>
            <a:ext cx="237067" cy="2291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>
            <p:custDataLst>
              <p:tags r:id="rId34"/>
            </p:custDataLst>
          </p:nvPr>
        </p:nvSpPr>
        <p:spPr>
          <a:xfrm>
            <a:off x="11102622" y="5557520"/>
            <a:ext cx="3202658" cy="36512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algn="l">
              <a:buClrTx/>
              <a:buSzTx/>
              <a:buFontTx/>
            </a:pPr>
            <a:r>
              <a:rPr lang="zh-CN" altLang="en-US" sz="1780" b="1">
                <a:solidFill>
                  <a:schemeClr val="accent1">
                    <a:lumMod val="50000"/>
                  </a:schemeClr>
                </a:solidFill>
                <a:sym typeface="+mn-ea"/>
              </a:rPr>
              <a:t>第三环：出报告（一键总结）</a:t>
            </a:r>
            <a:endParaRPr lang="zh-CN" altLang="en-US" sz="178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35"/>
            </p:custDataLst>
          </p:nvPr>
        </p:nvSpPr>
        <p:spPr>
          <a:xfrm>
            <a:off x="7417929" y="2682240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>
                <a:solidFill>
                  <a:schemeClr val="tx1"/>
                </a:solidFill>
                <a:sym typeface="+mn-ea"/>
              </a:rPr>
              <a:t>出报告（一键总结）</a:t>
            </a:r>
            <a:endParaRPr lang="zh-CN" altLang="en-US" sz="1245" b="1" i="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36"/>
            </p:custDataLst>
          </p:nvPr>
        </p:nvSpPr>
        <p:spPr>
          <a:xfrm rot="4020000">
            <a:off x="5116124" y="6070036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>
                <a:solidFill>
                  <a:schemeClr val="tx1"/>
                </a:solidFill>
                <a:sym typeface="+mn-ea"/>
              </a:rPr>
              <a:t>出报告（一键总结）</a:t>
            </a:r>
            <a:endParaRPr lang="zh-CN" altLang="en-US" sz="1245" b="1" i="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37"/>
            </p:custDataLst>
          </p:nvPr>
        </p:nvSpPr>
        <p:spPr>
          <a:xfrm rot="17760000">
            <a:off x="9790853" y="5869093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>
                <a:solidFill>
                  <a:schemeClr val="tx1"/>
                </a:solidFill>
                <a:sym typeface="+mn-ea"/>
              </a:rPr>
              <a:t>出报告（一键总结）</a:t>
            </a:r>
            <a:endParaRPr lang="zh-CN" altLang="en-US" sz="1245" b="1" i="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50" name="图片 49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rcRect l="11120" t="24620" r="8135" b="2657"/>
          <a:stretch>
            <a:fillRect/>
          </a:stretch>
        </p:blipFill>
        <p:spPr>
          <a:xfrm>
            <a:off x="2562578" y="6067778"/>
            <a:ext cx="2184400" cy="1089378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11102622" y="6293556"/>
            <a:ext cx="3155244" cy="1867182"/>
          </a:xfrm>
          <a:prstGeom prst="rect">
            <a:avLst/>
          </a:prstGeom>
        </p:spPr>
      </p:pic>
      <p:sp>
        <p:nvSpPr>
          <p:cNvPr id="60" name="文本框 59"/>
          <p:cNvSpPr txBox="1"/>
          <p:nvPr>
            <p:custDataLst>
              <p:tags r:id="rId42"/>
            </p:custDataLst>
          </p:nvPr>
        </p:nvSpPr>
        <p:spPr>
          <a:xfrm>
            <a:off x="995680" y="7236178"/>
            <a:ext cx="6058747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提供12个月的历史指标趋势视图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支持多项目并行对比（活跃度、治理质量等）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可视化展示项目发展态势和周期性变化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43"/>
            </p:custDataLst>
          </p:nvPr>
        </p:nvSpPr>
        <p:spPr>
          <a:xfrm>
            <a:off x="876018" y="8030916"/>
            <a:ext cx="8128000" cy="365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sz="1780" b="1">
                <a:solidFill>
                  <a:srgbClr val="FF0000"/>
                </a:solidFill>
                <a:cs typeface="黑体" panose="02010600030101010101" charset="-122"/>
                <a:sym typeface="+mn-ea"/>
              </a:rPr>
              <a:t>"这个项目近半年活跃度如何？是否在稳步增长？"</a:t>
            </a:r>
            <a:endParaRPr lang="zh-CN" altLang="en-US" sz="1780" b="1">
              <a:solidFill>
                <a:srgbClr val="FF0000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63" name="右弧形箭头 62"/>
          <p:cNvSpPr/>
          <p:nvPr>
            <p:custDataLst>
              <p:tags r:id="rId44"/>
            </p:custDataLst>
          </p:nvPr>
        </p:nvSpPr>
        <p:spPr>
          <a:xfrm>
            <a:off x="5199662" y="7356969"/>
            <a:ext cx="758613" cy="800382"/>
          </a:xfrm>
          <a:prstGeom prst="curvedLef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64" name="文本框 63"/>
          <p:cNvSpPr txBox="1"/>
          <p:nvPr>
            <p:custDataLst>
              <p:tags r:id="rId45"/>
            </p:custDataLst>
          </p:nvPr>
        </p:nvSpPr>
        <p:spPr>
          <a:xfrm>
            <a:off x="5335129" y="7321973"/>
            <a:ext cx="2203591" cy="63881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p>
            <a:r>
              <a:rPr sz="2135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满足需求</a:t>
            </a:r>
            <a:r>
              <a:rPr sz="3555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 </a:t>
            </a:r>
            <a:endParaRPr lang="zh-CN" altLang="en-US" sz="3555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pic>
        <p:nvPicPr>
          <p:cNvPr id="66" name="图片 65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47"/>
          <a:srcRect l="-1390" t="-1864" r="-1880"/>
          <a:stretch>
            <a:fillRect/>
          </a:stretch>
        </p:blipFill>
        <p:spPr>
          <a:xfrm>
            <a:off x="11318240" y="2573867"/>
            <a:ext cx="2987040" cy="2471138"/>
          </a:xfrm>
          <a:prstGeom prst="round2DiagRect">
            <a:avLst/>
          </a:prstGeom>
        </p:spPr>
      </p:pic>
      <p:sp>
        <p:nvSpPr>
          <p:cNvPr id="68" name="文本框 67"/>
          <p:cNvSpPr txBox="1"/>
          <p:nvPr>
            <p:custDataLst>
              <p:tags r:id="rId48"/>
            </p:custDataLst>
          </p:nvPr>
        </p:nvSpPr>
        <p:spPr>
          <a:xfrm>
            <a:off x="876300" y="5294630"/>
            <a:ext cx="35617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b="1">
                <a:solidFill>
                  <a:srgbClr val="FF0000"/>
                </a:solidFill>
                <a:cs typeface="黑体" panose="02010600030101010101" charset="-122"/>
                <a:sym typeface="+mn-ea"/>
              </a:rPr>
              <a:t>可量化、可对比、可追溯的数据洞察</a:t>
            </a:r>
            <a:endParaRPr lang="zh-CN" altLang="en-US" sz="1600" b="1">
              <a:solidFill>
                <a:srgbClr val="FF0000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69" name="左右箭头 68"/>
          <p:cNvSpPr/>
          <p:nvPr>
            <p:custDataLst>
              <p:tags r:id="rId49"/>
            </p:custDataLst>
          </p:nvPr>
        </p:nvSpPr>
        <p:spPr>
          <a:xfrm>
            <a:off x="2018453" y="4862124"/>
            <a:ext cx="684107" cy="272062"/>
          </a:xfrm>
          <a:prstGeom prst="left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805940" y="2834640"/>
            <a:ext cx="3651250" cy="1737995"/>
          </a:xfrm>
          <a:prstGeom prst="rect">
            <a:avLst/>
          </a:prstGeom>
        </p:spPr>
      </p:pic>
      <p:sp>
        <p:nvSpPr>
          <p:cNvPr id="67" name="文本框 66"/>
          <p:cNvSpPr txBox="1"/>
          <p:nvPr>
            <p:custDataLst>
              <p:tags r:id="rId51"/>
            </p:custDataLst>
          </p:nvPr>
        </p:nvSpPr>
        <p:spPr>
          <a:xfrm>
            <a:off x="251107" y="2857994"/>
            <a:ext cx="5619609" cy="2362764"/>
          </a:xfrm>
          <a:prstGeom prst="rect">
            <a:avLst/>
          </a:prstGeom>
        </p:spPr>
        <p:txBody>
          <a:bodyPr wrap="square">
            <a:normAutofit lnSpcReduction="20000"/>
          </a:bodyPr>
          <a:p>
            <a:pPr marL="0" algn="l">
              <a:lnSpc>
                <a:spcPct val="150000"/>
              </a:lnSpc>
              <a:buClrTx/>
              <a:buSzTx/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传统困境： 面对百花齐放的LLM生态，技术负责人、投资</a:t>
            </a: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    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者、贡献者</a:t>
            </a:r>
            <a:r>
              <a:rPr sz="1600" b="1" i="0">
                <a:solidFill>
                  <a:srgbClr val="FF0000"/>
                </a:solidFill>
                <a:cs typeface="黑体" panose="02010600030101010101" charset="-122"/>
              </a:rPr>
              <a:t>只能凭感觉或碎片信息做决策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核心痛点： "我不知道该选哪个项目</a:t>
            </a:r>
            <a:r>
              <a:rPr lang="zh-CN" sz="1780" b="1" i="0">
                <a:solidFill>
                  <a:schemeClr val="tx1"/>
                </a:solidFill>
                <a:cs typeface="黑体" panose="02010600030101010101" charset="-122"/>
              </a:rPr>
              <a:t>？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"、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         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"我不确定这个项目是否健康</a:t>
            </a:r>
            <a:r>
              <a:rPr lang="zh-CN" sz="1600" b="1" i="0">
                <a:solidFill>
                  <a:schemeClr val="tx1"/>
                </a:solidFill>
                <a:cs typeface="黑体" panose="02010600030101010101" charset="-122"/>
              </a:rPr>
              <a:t>？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"、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         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"我担心投入资源后项目会停滞</a:t>
            </a:r>
            <a:r>
              <a:rPr lang="zh-CN" sz="1600" b="1" i="0">
                <a:solidFill>
                  <a:schemeClr val="tx1"/>
                </a:solidFill>
                <a:cs typeface="黑体" panose="02010600030101010101" charset="-122"/>
              </a:rPr>
              <a:t>？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lang="en-US" sz="1600" b="1">
                <a:solidFill>
                  <a:srgbClr val="FF0000"/>
                </a:solidFill>
                <a:cs typeface="黑体" panose="02010600030101010101" charset="-122"/>
                <a:sym typeface="+mn-ea"/>
              </a:rPr>
              <a:t>          </a:t>
            </a:r>
            <a:endParaRPr lang="en-US" sz="1600" b="1">
              <a:solidFill>
                <a:srgbClr val="FF0000"/>
              </a:solidFill>
              <a:cs typeface="黑体" panose="02010600030101010101" charset="-122"/>
              <a:sym typeface="+mn-ea"/>
            </a:endParaRPr>
          </a:p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lang="en-US" sz="1600" b="1">
                <a:solidFill>
                  <a:srgbClr val="FF0000"/>
                </a:solidFill>
                <a:cs typeface="黑体" panose="02010600030101010101" charset="-122"/>
                <a:sym typeface="+mn-ea"/>
              </a:rPr>
              <a:t>         </a:t>
            </a:r>
            <a:r>
              <a:rPr sz="1600" b="1">
                <a:solidFill>
                  <a:srgbClr val="FF0000"/>
                </a:solidFill>
                <a:cs typeface="黑体" panose="02010600030101010101" charset="-122"/>
                <a:sym typeface="+mn-ea"/>
              </a:rPr>
              <a:t>主观疑虑</a:t>
            </a:r>
            <a:endParaRPr sz="1600" b="1" i="0">
              <a:solidFill>
                <a:srgbClr val="FF0000"/>
              </a:solidFill>
              <a:cs typeface="黑体" panose="02010600030101010101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60045" y="360045"/>
            <a:ext cx="11515090" cy="1088390"/>
            <a:chOff x="567" y="567"/>
            <a:chExt cx="18134" cy="1714"/>
          </a:xfrm>
        </p:grpSpPr>
        <p:sp>
          <p:nvSpPr>
            <p:cNvPr id="30" name="文本框 10"/>
            <p:cNvSpPr txBox="1"/>
            <p:nvPr>
              <p:custDataLst>
                <p:tags r:id="rId52"/>
              </p:custDataLst>
            </p:nvPr>
          </p:nvSpPr>
          <p:spPr>
            <a:xfrm>
              <a:off x="567" y="567"/>
              <a:ext cx="18135" cy="1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三、产品体验闭环（看趋势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做对比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看排名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出报告）</a:t>
              </a:r>
              <a:endPara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endParaRPr lang="en-US" sz="1400" b="1" kern="0" spc="140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01" y="1701"/>
              <a:ext cx="15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 kern="0" spc="140" dirty="0">
                  <a:solidFill>
                    <a:schemeClr val="accent1"/>
                  </a:solidFill>
                  <a:cs typeface="MiSans" pitchFamily="34" charset="-120"/>
                  <a:sym typeface="+mn-ea"/>
                </a:rPr>
                <a:t>Product Experience Closed Loop</a:t>
              </a:r>
              <a:endParaRPr lang="zh-CN" altLang="en-US"/>
            </a:p>
          </p:txBody>
        </p:sp>
      </p:grpSp>
    </p:spTree>
    <p:custDataLst>
      <p:tags r:id="rId5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5911991" y="6054231"/>
            <a:ext cx="3744524" cy="1674142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提供12个月的历史指标趋势视图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支持多项目并行对比（活跃度、治理质量等）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可视化展示项目发展态势和周期性变化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07848" y="1831058"/>
            <a:ext cx="9296400" cy="6309360"/>
            <a:chOff x="1600" y="1677"/>
            <a:chExt cx="8235" cy="5589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3615" t="17770" r="28996" b="47933"/>
            <a:stretch>
              <a:fillRect/>
            </a:stretch>
          </p:blipFill>
          <p:spPr>
            <a:xfrm>
              <a:off x="1600" y="1677"/>
              <a:ext cx="8235" cy="558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rcRect l="49106" t="36701" r="47662" b="61599"/>
            <a:stretch>
              <a:fillRect/>
            </a:stretch>
          </p:blipFill>
          <p:spPr>
            <a:xfrm>
              <a:off x="6935" y="4151"/>
              <a:ext cx="767" cy="59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6678" y="4107"/>
              <a:ext cx="1662" cy="5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135" b="1">
                  <a:solidFill>
                    <a:schemeClr val="bg1"/>
                  </a:solidFill>
                </a:rPr>
                <a:t>用户数据</a:t>
              </a:r>
              <a:endParaRPr lang="zh-CN" altLang="en-US" sz="2135" b="1">
                <a:solidFill>
                  <a:schemeClr val="bg1"/>
                </a:solidFill>
              </a:endParaRPr>
            </a:p>
            <a:p>
              <a:r>
                <a:rPr lang="zh-CN" altLang="en-US" sz="2135" b="1">
                  <a:solidFill>
                    <a:schemeClr val="bg1"/>
                  </a:solidFill>
                </a:rPr>
                <a:t>洞察需求</a:t>
              </a:r>
              <a:endParaRPr lang="zh-CN" altLang="en-US" sz="2135" b="1">
                <a:solidFill>
                  <a:schemeClr val="bg1"/>
                </a:solidFill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136" y="2149"/>
              <a:ext cx="2069" cy="22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2308" y="1677"/>
              <a:ext cx="2967" cy="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780" b="1">
                  <a:solidFill>
                    <a:schemeClr val="tx1"/>
                  </a:solidFill>
                </a:rPr>
                <a:t>环心</a:t>
              </a:r>
              <a:r>
                <a:rPr lang="en-US" altLang="zh-CN" sz="1780" b="1">
                  <a:solidFill>
                    <a:schemeClr val="tx1"/>
                  </a:solidFill>
                </a:rPr>
                <a:t>:</a:t>
              </a:r>
              <a:r>
                <a:rPr lang="zh-CN" altLang="en-US" sz="1780" b="1">
                  <a:solidFill>
                    <a:schemeClr val="tx1"/>
                  </a:solidFill>
                </a:rPr>
                <a:t>用户数据洞察需求</a:t>
              </a:r>
              <a:endParaRPr lang="zh-CN" altLang="en-US" sz="1780" b="1">
                <a:solidFill>
                  <a:schemeClr val="tx1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"/>
            <a:srcRect l="51913" t="29859" r="45215" b="69325"/>
            <a:stretch>
              <a:fillRect/>
            </a:stretch>
          </p:blipFill>
          <p:spPr>
            <a:xfrm>
              <a:off x="6935" y="3481"/>
              <a:ext cx="767" cy="27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"/>
            <a:srcRect l="51913" t="29859" r="45215" b="69325"/>
            <a:stretch>
              <a:fillRect/>
            </a:stretch>
          </p:blipFill>
          <p:spPr>
            <a:xfrm rot="2940000">
              <a:off x="6074" y="4992"/>
              <a:ext cx="767" cy="27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rcRect l="51913" t="29859" r="45215" b="69325"/>
            <a:stretch>
              <a:fillRect/>
            </a:stretch>
          </p:blipFill>
          <p:spPr>
            <a:xfrm rot="18060000">
              <a:off x="7862" y="4917"/>
              <a:ext cx="820" cy="19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12"/>
              </p:custDataLst>
            </p:nvPr>
          </p:nvSpPr>
          <p:spPr>
            <a:xfrm>
              <a:off x="6678" y="3397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看趋势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(</a:t>
              </a:r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月度指标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)</a:t>
              </a:r>
              <a:endParaRPr lang="en-US" altLang="zh-CN" sz="1245" b="1" i="0">
                <a:solidFill>
                  <a:schemeClr val="bg1"/>
                </a:solidFill>
                <a:cs typeface="黑体" panose="02010600030101010101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3"/>
              </p:custDataLst>
            </p:nvPr>
          </p:nvSpPr>
          <p:spPr>
            <a:xfrm rot="3000000">
              <a:off x="5706" y="4950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看趋势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(</a:t>
              </a:r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月度指标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)</a:t>
              </a:r>
              <a:endParaRPr lang="en-US" altLang="zh-CN" sz="1245" b="1" i="0">
                <a:solidFill>
                  <a:schemeClr val="bg1"/>
                </a:solidFill>
                <a:cs typeface="黑体" panose="02010600030101010101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4"/>
              </p:custDataLst>
            </p:nvPr>
          </p:nvSpPr>
          <p:spPr>
            <a:xfrm rot="18000000">
              <a:off x="7571" y="4809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看趋势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(</a:t>
              </a:r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月度指标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)</a:t>
              </a:r>
              <a:endParaRPr lang="en-US" altLang="zh-CN" sz="1245" b="1" i="0">
                <a:solidFill>
                  <a:schemeClr val="bg1"/>
                </a:solidFill>
                <a:cs typeface="黑体" panose="02010600030101010101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"/>
            <a:srcRect l="3615" t="51355" r="74945" b="47418"/>
            <a:stretch>
              <a:fillRect/>
            </a:stretch>
          </p:blipFill>
          <p:spPr>
            <a:xfrm>
              <a:off x="2182" y="5082"/>
              <a:ext cx="2484" cy="200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>
              <p:custDataLst>
                <p:tags r:id="rId16"/>
              </p:custDataLst>
            </p:nvPr>
          </p:nvSpPr>
          <p:spPr>
            <a:xfrm>
              <a:off x="2030" y="4989"/>
              <a:ext cx="2837" cy="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780" b="1">
                  <a:solidFill>
                    <a:schemeClr val="tx1"/>
                  </a:solidFill>
                  <a:sym typeface="+mn-ea"/>
                </a:rPr>
                <a:t>第一环：看趋势(月度指标)</a:t>
              </a:r>
              <a:endParaRPr lang="zh-CN" altLang="en-US" sz="1780" b="1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"/>
            <a:srcRect l="59965" t="27877" r="38341" b="70215"/>
            <a:stretch>
              <a:fillRect/>
            </a:stretch>
          </p:blipFill>
          <p:spPr>
            <a:xfrm rot="20520000">
              <a:off x="8595" y="3641"/>
              <a:ext cx="207" cy="75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"/>
            <a:srcRect l="59965" t="27877" r="38341" b="70215"/>
            <a:stretch>
              <a:fillRect/>
            </a:stretch>
          </p:blipFill>
          <p:spPr>
            <a:xfrm rot="2460000">
              <a:off x="6081" y="3121"/>
              <a:ext cx="241" cy="85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"/>
            <a:srcRect l="59965" t="27877" r="38341" b="70215"/>
            <a:stretch>
              <a:fillRect/>
            </a:stretch>
          </p:blipFill>
          <p:spPr>
            <a:xfrm rot="6120000">
              <a:off x="6891" y="5779"/>
              <a:ext cx="241" cy="85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"/>
            <a:srcRect l="56303" t="22973" r="41848" b="75934"/>
            <a:stretch>
              <a:fillRect/>
            </a:stretch>
          </p:blipFill>
          <p:spPr>
            <a:xfrm rot="1920000">
              <a:off x="9246" y="5065"/>
              <a:ext cx="195" cy="95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"/>
            <a:srcRect l="56303" t="22973" r="41848" b="75934"/>
            <a:stretch>
              <a:fillRect/>
            </a:stretch>
          </p:blipFill>
          <p:spPr>
            <a:xfrm rot="9240000">
              <a:off x="5255" y="5076"/>
              <a:ext cx="195" cy="954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"/>
            <a:srcRect l="56303" t="22973" r="41848" b="75934"/>
            <a:stretch>
              <a:fillRect/>
            </a:stretch>
          </p:blipFill>
          <p:spPr>
            <a:xfrm rot="5400000">
              <a:off x="7190" y="2055"/>
              <a:ext cx="195" cy="954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>
              <p:custDataLst>
                <p:tags r:id="rId23"/>
              </p:custDataLst>
            </p:nvPr>
          </p:nvSpPr>
          <p:spPr>
            <a:xfrm rot="720000">
              <a:off x="6267" y="6051"/>
              <a:ext cx="1749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做对比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+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看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TopN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排名</a:t>
              </a:r>
              <a:endParaRPr lang="zh-CN" altLang="en-US" sz="1245" b="1" i="0">
                <a:solidFill>
                  <a:schemeClr val="tx1"/>
                </a:solidFill>
                <a:cs typeface="黑体" panose="02010600030101010101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24"/>
              </p:custDataLst>
            </p:nvPr>
          </p:nvSpPr>
          <p:spPr>
            <a:xfrm rot="4200000">
              <a:off x="7853" y="4004"/>
              <a:ext cx="1749" cy="38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做对比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+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看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TopN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排名</a:t>
              </a:r>
              <a:endParaRPr lang="zh-CN" altLang="en-US" sz="1245" b="1" i="0">
                <a:solidFill>
                  <a:schemeClr val="tx1"/>
                </a:solidFill>
                <a:cs typeface="黑体" panose="02010600030101010101" charset="-122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5"/>
              </p:custDataLst>
            </p:nvPr>
          </p:nvSpPr>
          <p:spPr>
            <a:xfrm rot="18660000">
              <a:off x="5495" y="3229"/>
              <a:ext cx="1749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做对比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+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看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TopN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排名</a:t>
              </a:r>
              <a:endParaRPr lang="zh-CN" altLang="en-US" sz="1245" b="1" i="0">
                <a:solidFill>
                  <a:schemeClr val="tx1"/>
                </a:solidFill>
                <a:cs typeface="黑体" panose="02010600030101010101" charset="-122"/>
              </a:endParaRPr>
            </a:p>
          </p:txBody>
        </p:sp>
        <p:cxnSp>
          <p:nvCxnSpPr>
            <p:cNvPr id="44" name="直接连接符 43"/>
            <p:cNvCxnSpPr/>
            <p:nvPr>
              <p:custDataLst>
                <p:tags r:id="rId26"/>
              </p:custDataLst>
            </p:nvPr>
          </p:nvCxnSpPr>
          <p:spPr>
            <a:xfrm flipH="1" flipV="1">
              <a:off x="5917" y="3630"/>
              <a:ext cx="210" cy="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>
              <p:custDataLst>
                <p:tags r:id="rId27"/>
              </p:custDataLst>
            </p:nvPr>
          </p:nvSpPr>
          <p:spPr>
            <a:xfrm>
              <a:off x="6571" y="2376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>
                  <a:solidFill>
                    <a:schemeClr val="tx1"/>
                  </a:solidFill>
                  <a:sym typeface="+mn-ea"/>
                </a:rPr>
                <a:t>出报告（一键总结）</a:t>
              </a:r>
              <a:endParaRPr lang="zh-CN" altLang="en-US" sz="1245" b="1" i="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  <a:sym typeface="+mn-ea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8"/>
              </p:custDataLst>
            </p:nvPr>
          </p:nvSpPr>
          <p:spPr>
            <a:xfrm rot="4020000">
              <a:off x="4532" y="5377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>
                  <a:solidFill>
                    <a:schemeClr val="tx1"/>
                  </a:solidFill>
                  <a:sym typeface="+mn-ea"/>
                </a:rPr>
                <a:t>出报告（一键总结）</a:t>
              </a:r>
              <a:endParaRPr lang="zh-CN" altLang="en-US" sz="1245" b="1" i="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  <a:sym typeface="+mn-ea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rcRect l="-556" t="40" r="486" b="-3396"/>
          <a:stretch>
            <a:fillRect/>
          </a:stretch>
        </p:blipFill>
        <p:spPr>
          <a:xfrm>
            <a:off x="845538" y="5070969"/>
            <a:ext cx="4879058" cy="2790613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31"/>
            </p:custDataLst>
          </p:nvPr>
        </p:nvSpPr>
        <p:spPr>
          <a:xfrm>
            <a:off x="1067929" y="7973342"/>
            <a:ext cx="8128000" cy="420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sz="2135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"这个项目近半年活跃度如何？是否在稳步增长？"</a:t>
            </a:r>
            <a:endParaRPr lang="zh-CN" altLang="en-US" sz="2135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85" name="下箭头 84"/>
          <p:cNvSpPr/>
          <p:nvPr>
            <p:custDataLst>
              <p:tags r:id="rId32"/>
            </p:custDataLst>
          </p:nvPr>
        </p:nvSpPr>
        <p:spPr>
          <a:xfrm rot="2760000">
            <a:off x="5080000" y="6882836"/>
            <a:ext cx="329636" cy="1169529"/>
          </a:xfrm>
          <a:prstGeom prst="downArrow">
            <a:avLst>
              <a:gd name="adj1" fmla="val 50000"/>
              <a:gd name="adj2" fmla="val 83721"/>
            </a:avLst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33"/>
            </p:custDataLst>
          </p:nvPr>
        </p:nvSpPr>
        <p:spPr>
          <a:xfrm>
            <a:off x="1218071" y="2727396"/>
            <a:ext cx="3581964" cy="50165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sz="1780" b="1">
                <a:solidFill>
                  <a:srgbClr val="FF0000"/>
                </a:solidFill>
                <a:cs typeface="黑体" panose="02010600030101010101" charset="-122"/>
                <a:sym typeface="+mn-ea"/>
              </a:rPr>
              <a:t>用户的决策不确定性焦虑</a:t>
            </a:r>
            <a:endParaRPr sz="1780" b="1">
              <a:solidFill>
                <a:srgbClr val="FF0000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4"/>
            </p:custDataLst>
          </p:nvPr>
        </p:nvSpPr>
        <p:spPr>
          <a:xfrm>
            <a:off x="800382" y="4120444"/>
            <a:ext cx="3909342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b="1">
                <a:solidFill>
                  <a:srgbClr val="FF0000"/>
                </a:solidFill>
                <a:cs typeface="黑体" panose="02010600030101010101" charset="-122"/>
                <a:sym typeface="+mn-ea"/>
              </a:rPr>
              <a:t>可量化、可对比、可追溯的数据洞察</a:t>
            </a:r>
            <a:endParaRPr lang="zh-CN" altLang="en-US" sz="1600" b="1">
              <a:solidFill>
                <a:srgbClr val="FF0000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41" name="左右箭头 40"/>
          <p:cNvSpPr/>
          <p:nvPr>
            <p:custDataLst>
              <p:tags r:id="rId35"/>
            </p:custDataLst>
          </p:nvPr>
        </p:nvSpPr>
        <p:spPr>
          <a:xfrm rot="5400000">
            <a:off x="2252133" y="3528907"/>
            <a:ext cx="684107" cy="321733"/>
          </a:xfrm>
          <a:prstGeom prst="leftRightArrow">
            <a:avLst/>
          </a:prstGeom>
          <a:gradFill>
            <a:gsLst>
              <a:gs pos="0">
                <a:schemeClr val="accent2">
                  <a:lumMod val="90000"/>
                  <a:satMod val="105000"/>
                  <a:tint val="67000"/>
                  <a:lumOff val="10000"/>
                </a:schemeClr>
              </a:gs>
              <a:gs pos="50000">
                <a:schemeClr val="accent2">
                  <a:lumMod val="95000"/>
                  <a:satMod val="103000"/>
                  <a:tint val="73000"/>
                  <a:lumOff val="5000"/>
                </a:schemeClr>
              </a:gs>
              <a:gs pos="100000">
                <a:schemeClr val="accent2">
                  <a:lumMod val="95000"/>
                  <a:satMod val="109000"/>
                  <a:tint val="81000"/>
                  <a:lumOff val="5000"/>
                </a:schemeClr>
              </a:gs>
            </a:gsLst>
          </a:gradFill>
        </p:spPr>
        <p:style>
          <a:lnRef idx="0">
            <a:srgbClr val="FFFFFF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2" name="圆角矩形 41"/>
          <p:cNvSpPr/>
          <p:nvPr>
            <p:custDataLst>
              <p:tags r:id="rId36"/>
            </p:custDataLst>
          </p:nvPr>
        </p:nvSpPr>
        <p:spPr>
          <a:xfrm>
            <a:off x="927947" y="2888827"/>
            <a:ext cx="3396827" cy="41091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3" name="圆角矩形 42"/>
          <p:cNvSpPr/>
          <p:nvPr>
            <p:custDataLst>
              <p:tags r:id="rId37"/>
            </p:custDataLst>
          </p:nvPr>
        </p:nvSpPr>
        <p:spPr>
          <a:xfrm>
            <a:off x="927947" y="4163342"/>
            <a:ext cx="3333609" cy="410916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98629" y="496641"/>
            <a:ext cx="1083733" cy="1543191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 rot="1140000">
            <a:off x="13483449" y="2940756"/>
            <a:ext cx="369147" cy="946009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1"/>
          <a:stretch>
            <a:fillRect/>
          </a:stretch>
        </p:blipFill>
        <p:spPr>
          <a:xfrm rot="720000">
            <a:off x="13318631" y="2813191"/>
            <a:ext cx="408658" cy="94375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 rot="19080000">
            <a:off x="14228516" y="4839547"/>
            <a:ext cx="454942" cy="1116471"/>
          </a:xfrm>
          <a:prstGeom prst="rect">
            <a:avLst/>
          </a:prstGeom>
        </p:spPr>
      </p:pic>
      <p:sp>
        <p:nvSpPr>
          <p:cNvPr id="55" name="文本框 54"/>
          <p:cNvSpPr txBox="1"/>
          <p:nvPr>
            <p:custDataLst>
              <p:tags r:id="rId45"/>
            </p:custDataLst>
          </p:nvPr>
        </p:nvSpPr>
        <p:spPr>
          <a:xfrm rot="17880000">
            <a:off x="13466516" y="5891671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>
                <a:solidFill>
                  <a:schemeClr val="tx1"/>
                </a:solidFill>
                <a:sym typeface="+mn-ea"/>
              </a:rPr>
              <a:t>出报告（一键总结）</a:t>
            </a:r>
            <a:endParaRPr lang="zh-CN" altLang="en-US" sz="1245" b="1" i="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613650" y="4273550"/>
            <a:ext cx="1028700" cy="596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976620" y="2686050"/>
            <a:ext cx="2992120" cy="20440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577840" y="2195830"/>
            <a:ext cx="3065145" cy="421005"/>
          </a:xfrm>
          <a:prstGeom prst="rect">
            <a:avLst/>
          </a:prstGeom>
        </p:spPr>
      </p:pic>
      <p:sp>
        <p:nvSpPr>
          <p:cNvPr id="34" name="文本框 33"/>
          <p:cNvSpPr txBox="1"/>
          <p:nvPr>
            <p:custDataLst>
              <p:tags r:id="rId47"/>
            </p:custDataLst>
          </p:nvPr>
        </p:nvSpPr>
        <p:spPr>
          <a:xfrm>
            <a:off x="4444436" y="2783346"/>
            <a:ext cx="4831644" cy="2362764"/>
          </a:xfrm>
          <a:prstGeom prst="rect">
            <a:avLst/>
          </a:prstGeom>
        </p:spPr>
        <p:txBody>
          <a:bodyPr wrap="square">
            <a:normAutofit/>
          </a:bodyPr>
          <a:p>
            <a:pPr marL="0" algn="l">
              <a:lnSpc>
                <a:spcPct val="150000"/>
              </a:lnSpc>
              <a:buClrTx/>
              <a:buSzTx/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传统困境： 面对百花齐放的LLM生态，技术负责人、投资者、贡献者只能凭感觉或碎片信息做决策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algn="l">
              <a:lnSpc>
                <a:spcPct val="150000"/>
              </a:lnSpc>
              <a:buClrTx/>
              <a:buSzTx/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核心痛点： "我不知道该选哪个项目</a:t>
            </a:r>
            <a:r>
              <a:rPr lang="zh-CN" sz="1780" b="1" i="0">
                <a:solidFill>
                  <a:schemeClr val="tx1"/>
                </a:solidFill>
                <a:cs typeface="黑体" panose="02010600030101010101" charset="-122"/>
              </a:rPr>
              <a:t>？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"、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         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"我不确定这个项目是否健康</a:t>
            </a:r>
            <a:r>
              <a:rPr lang="zh-CN" sz="1600" b="1" i="0">
                <a:solidFill>
                  <a:schemeClr val="tx1"/>
                </a:solidFill>
                <a:cs typeface="黑体" panose="02010600030101010101" charset="-122"/>
              </a:rPr>
              <a:t>？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"、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         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"我担心投入资源后项目会停滞</a:t>
            </a:r>
            <a:r>
              <a:rPr lang="zh-CN" sz="1600" b="1" i="0">
                <a:solidFill>
                  <a:schemeClr val="tx1"/>
                </a:solidFill>
                <a:cs typeface="黑体" panose="02010600030101010101" charset="-122"/>
              </a:rPr>
              <a:t>？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"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</p:txBody>
      </p:sp>
      <p:sp>
        <p:nvSpPr>
          <p:cNvPr id="45" name="圆角矩形 44"/>
          <p:cNvSpPr/>
          <p:nvPr>
            <p:custDataLst>
              <p:tags r:id="rId48"/>
            </p:custDataLst>
          </p:nvPr>
        </p:nvSpPr>
        <p:spPr>
          <a:xfrm>
            <a:off x="4443307" y="2782711"/>
            <a:ext cx="4706338" cy="2165209"/>
          </a:xfrm>
          <a:prstGeom prst="round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3929360" y="2113915"/>
            <a:ext cx="1069340" cy="9842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824470" y="6993890"/>
            <a:ext cx="3295650" cy="1858645"/>
          </a:xfrm>
          <a:prstGeom prst="rect">
            <a:avLst/>
          </a:prstGeom>
        </p:spPr>
      </p:pic>
      <p:sp>
        <p:nvSpPr>
          <p:cNvPr id="73" name="圆角矩形 72"/>
          <p:cNvSpPr/>
          <p:nvPr>
            <p:custDataLst>
              <p:tags r:id="rId51"/>
            </p:custDataLst>
          </p:nvPr>
        </p:nvSpPr>
        <p:spPr>
          <a:xfrm>
            <a:off x="5836356" y="6152444"/>
            <a:ext cx="3677920" cy="1840089"/>
          </a:xfrm>
          <a:prstGeom prst="roundRect">
            <a:avLst/>
          </a:prstGeom>
          <a:ln>
            <a:solidFill>
              <a:schemeClr val="accent5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0045" y="360045"/>
            <a:ext cx="11515725" cy="1088390"/>
            <a:chOff x="567" y="567"/>
            <a:chExt cx="18135" cy="1714"/>
          </a:xfrm>
        </p:grpSpPr>
        <p:sp>
          <p:nvSpPr>
            <p:cNvPr id="10" name="文本框 10"/>
            <p:cNvSpPr txBox="1"/>
            <p:nvPr>
              <p:custDataLst>
                <p:tags r:id="rId52"/>
              </p:custDataLst>
            </p:nvPr>
          </p:nvSpPr>
          <p:spPr>
            <a:xfrm>
              <a:off x="567" y="567"/>
              <a:ext cx="18135" cy="1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   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产品体验闭环（看趋势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做对比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看排名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出报告）</a:t>
              </a:r>
              <a:endPara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endParaRPr lang="en-US" sz="1400" b="1" kern="0" spc="140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01" y="1701"/>
              <a:ext cx="15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 kern="0" spc="140" dirty="0">
                  <a:solidFill>
                    <a:schemeClr val="accent1"/>
                  </a:solidFill>
                  <a:cs typeface="MiSans" pitchFamily="34" charset="-120"/>
                  <a:sym typeface="+mn-ea"/>
                </a:rPr>
                <a:t>Product Experience Closed Loop</a:t>
              </a:r>
              <a:endParaRPr lang="zh-CN" altLang="en-US"/>
            </a:p>
          </p:txBody>
        </p:sp>
      </p:grpSp>
    </p:spTree>
    <p:custDataLst>
      <p:tags r:id="rId5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16658" y="1616569"/>
            <a:ext cx="12181840" cy="6776720"/>
            <a:chOff x="4739" y="1347"/>
            <a:chExt cx="10791" cy="600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9302" t="17770" r="2425" b="47418"/>
            <a:stretch>
              <a:fillRect/>
            </a:stretch>
          </p:blipFill>
          <p:spPr>
            <a:xfrm>
              <a:off x="4739" y="1677"/>
              <a:ext cx="8343" cy="567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rcRect l="49106" t="36701" r="47662" b="61599"/>
            <a:stretch>
              <a:fillRect/>
            </a:stretch>
          </p:blipFill>
          <p:spPr>
            <a:xfrm>
              <a:off x="6935" y="4151"/>
              <a:ext cx="767" cy="59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678" y="4107"/>
              <a:ext cx="1662" cy="5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135" b="1">
                  <a:solidFill>
                    <a:schemeClr val="bg1"/>
                  </a:solidFill>
                </a:rPr>
                <a:t>用户数据</a:t>
              </a:r>
              <a:endParaRPr lang="zh-CN" altLang="en-US" sz="2135" b="1">
                <a:solidFill>
                  <a:schemeClr val="bg1"/>
                </a:solidFill>
              </a:endParaRPr>
            </a:p>
            <a:p>
              <a:r>
                <a:rPr lang="zh-CN" altLang="en-US" sz="2135" b="1">
                  <a:solidFill>
                    <a:schemeClr val="bg1"/>
                  </a:solidFill>
                </a:rPr>
                <a:t>洞察需求</a:t>
              </a:r>
              <a:endParaRPr lang="zh-CN" altLang="en-US" sz="2135" b="1">
                <a:solidFill>
                  <a:schemeClr val="bg1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96" y="2149"/>
              <a:ext cx="2689" cy="209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5" y="5472"/>
              <a:ext cx="2590" cy="15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/>
            <a:srcRect l="51913" t="29859" r="45215" b="69325"/>
            <a:stretch>
              <a:fillRect/>
            </a:stretch>
          </p:blipFill>
          <p:spPr>
            <a:xfrm>
              <a:off x="6935" y="3481"/>
              <a:ext cx="767" cy="27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"/>
            <a:srcRect l="51913" t="29859" r="45215" b="69325"/>
            <a:stretch>
              <a:fillRect/>
            </a:stretch>
          </p:blipFill>
          <p:spPr>
            <a:xfrm rot="2940000">
              <a:off x="6074" y="4992"/>
              <a:ext cx="767" cy="27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"/>
            <a:srcRect l="51913" t="29859" r="45215" b="69325"/>
            <a:stretch>
              <a:fillRect/>
            </a:stretch>
          </p:blipFill>
          <p:spPr>
            <a:xfrm rot="18060000">
              <a:off x="7862" y="4917"/>
              <a:ext cx="820" cy="19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11"/>
              </p:custDataLst>
            </p:nvPr>
          </p:nvSpPr>
          <p:spPr>
            <a:xfrm>
              <a:off x="6678" y="3397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看趋势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(</a:t>
              </a:r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月度指标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)</a:t>
              </a:r>
              <a:endParaRPr lang="en-US" altLang="zh-CN" sz="1245" b="1" i="0">
                <a:solidFill>
                  <a:schemeClr val="bg1"/>
                </a:solidFill>
                <a:cs typeface="黑体" panose="02010600030101010101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 rot="3000000">
              <a:off x="5706" y="4950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看趋势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(</a:t>
              </a:r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月度指标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)</a:t>
              </a:r>
              <a:endParaRPr lang="en-US" altLang="zh-CN" sz="1245" b="1" i="0">
                <a:solidFill>
                  <a:schemeClr val="bg1"/>
                </a:solidFill>
                <a:cs typeface="黑体" panose="02010600030101010101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 rot="18000000">
              <a:off x="7571" y="4809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看趋势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(</a:t>
              </a:r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月度指标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)</a:t>
              </a:r>
              <a:endParaRPr lang="en-US" altLang="zh-CN" sz="1245" b="1" i="0">
                <a:solidFill>
                  <a:schemeClr val="bg1"/>
                </a:solidFill>
                <a:cs typeface="黑体" panose="02010600030101010101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761" y="1796"/>
              <a:ext cx="1824" cy="277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4" y="4919"/>
              <a:ext cx="2760" cy="662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>
              <p:custDataLst>
                <p:tags r:id="rId16"/>
              </p:custDataLst>
            </p:nvPr>
          </p:nvSpPr>
          <p:spPr>
            <a:xfrm>
              <a:off x="9948" y="1445"/>
              <a:ext cx="2975" cy="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1780" b="1">
                  <a:solidFill>
                    <a:schemeClr val="tx1"/>
                  </a:solidFill>
                  <a:sym typeface="+mn-ea"/>
                </a:rPr>
                <a:t>第二环：做对比（五维雷达图）</a:t>
              </a:r>
              <a:r>
                <a:rPr lang="en-US" altLang="zh-CN" sz="1780" b="1">
                  <a:solidFill>
                    <a:schemeClr val="tx1"/>
                  </a:solidFill>
                  <a:sym typeface="+mn-ea"/>
                </a:rPr>
                <a:t>  + </a:t>
              </a:r>
              <a:r>
                <a:rPr lang="zh-CN" altLang="en-US" sz="1780" b="1">
                  <a:solidFill>
                    <a:schemeClr val="tx1"/>
                  </a:solidFill>
                  <a:sym typeface="+mn-ea"/>
                </a:rPr>
                <a:t>看排名（</a:t>
              </a:r>
              <a:r>
                <a:rPr lang="en-US" altLang="zh-CN" sz="1780" b="1">
                  <a:solidFill>
                    <a:schemeClr val="tx1"/>
                  </a:solidFill>
                  <a:sym typeface="+mn-ea"/>
                </a:rPr>
                <a:t>TopN </a:t>
              </a:r>
              <a:r>
                <a:rPr lang="zh-CN" altLang="en-US" sz="1780" b="1">
                  <a:solidFill>
                    <a:schemeClr val="tx1"/>
                  </a:solidFill>
                  <a:sym typeface="+mn-ea"/>
                </a:rPr>
                <a:t>榜单）</a:t>
              </a:r>
              <a:endParaRPr lang="zh-CN" altLang="en-US" sz="1780" b="1">
                <a:solidFill>
                  <a:schemeClr val="tx1"/>
                </a:solidFill>
                <a:sym typeface="+mn-ea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"/>
            <a:srcRect l="59965" t="27877" r="38341" b="70215"/>
            <a:stretch>
              <a:fillRect/>
            </a:stretch>
          </p:blipFill>
          <p:spPr>
            <a:xfrm rot="20520000">
              <a:off x="8595" y="3641"/>
              <a:ext cx="207" cy="75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"/>
            <a:srcRect l="59965" t="27877" r="38341" b="70215"/>
            <a:stretch>
              <a:fillRect/>
            </a:stretch>
          </p:blipFill>
          <p:spPr>
            <a:xfrm rot="2460000">
              <a:off x="6081" y="3121"/>
              <a:ext cx="241" cy="85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"/>
            <a:srcRect l="59965" t="27877" r="38341" b="70215"/>
            <a:stretch>
              <a:fillRect/>
            </a:stretch>
          </p:blipFill>
          <p:spPr>
            <a:xfrm rot="6120000">
              <a:off x="6891" y="5779"/>
              <a:ext cx="241" cy="85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"/>
            <a:srcRect l="56303" t="22973" r="41848" b="75934"/>
            <a:stretch>
              <a:fillRect/>
            </a:stretch>
          </p:blipFill>
          <p:spPr>
            <a:xfrm rot="1920000">
              <a:off x="9246" y="5065"/>
              <a:ext cx="195" cy="95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"/>
            <a:srcRect l="56303" t="22973" r="41848" b="75934"/>
            <a:stretch>
              <a:fillRect/>
            </a:stretch>
          </p:blipFill>
          <p:spPr>
            <a:xfrm rot="9240000">
              <a:off x="5181" y="4913"/>
              <a:ext cx="231" cy="1134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"/>
            <a:srcRect l="56303" t="22973" r="41848" b="75934"/>
            <a:stretch>
              <a:fillRect/>
            </a:stretch>
          </p:blipFill>
          <p:spPr>
            <a:xfrm rot="5400000">
              <a:off x="7190" y="2055"/>
              <a:ext cx="195" cy="954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>
              <p:custDataLst>
                <p:tags r:id="rId23"/>
              </p:custDataLst>
            </p:nvPr>
          </p:nvSpPr>
          <p:spPr>
            <a:xfrm rot="720000">
              <a:off x="6267" y="6051"/>
              <a:ext cx="1749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做对比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+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看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TopN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排名</a:t>
              </a:r>
              <a:endParaRPr lang="zh-CN" altLang="en-US" sz="1245" b="1" i="0">
                <a:solidFill>
                  <a:schemeClr val="tx1"/>
                </a:solidFill>
                <a:cs typeface="黑体" panose="02010600030101010101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24"/>
              </p:custDataLst>
            </p:nvPr>
          </p:nvSpPr>
          <p:spPr>
            <a:xfrm rot="4200000">
              <a:off x="7840" y="4022"/>
              <a:ext cx="1749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做对比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+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看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TopN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排名</a:t>
              </a:r>
              <a:endParaRPr lang="zh-CN" altLang="en-US" sz="1245" b="1" i="0">
                <a:solidFill>
                  <a:schemeClr val="tx1"/>
                </a:solidFill>
                <a:cs typeface="黑体" panose="02010600030101010101" charset="-122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5"/>
              </p:custDataLst>
            </p:nvPr>
          </p:nvSpPr>
          <p:spPr>
            <a:xfrm rot="18660000">
              <a:off x="5495" y="3229"/>
              <a:ext cx="1749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做对比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+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看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TopN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排名</a:t>
              </a:r>
              <a:endParaRPr lang="zh-CN" altLang="en-US" sz="1245" b="1" i="0">
                <a:solidFill>
                  <a:schemeClr val="tx1"/>
                </a:solidFill>
                <a:cs typeface="黑体" panose="02010600030101010101" charset="-122"/>
              </a:endParaRPr>
            </a:p>
          </p:txBody>
        </p:sp>
        <p:cxnSp>
          <p:nvCxnSpPr>
            <p:cNvPr id="44" name="直接连接符 43"/>
            <p:cNvCxnSpPr/>
            <p:nvPr>
              <p:custDataLst>
                <p:tags r:id="rId26"/>
              </p:custDataLst>
            </p:nvPr>
          </p:nvCxnSpPr>
          <p:spPr>
            <a:xfrm flipH="1" flipV="1">
              <a:off x="5917" y="3630"/>
              <a:ext cx="210" cy="2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>
              <p:custDataLst>
                <p:tags r:id="rId27"/>
              </p:custDataLst>
            </p:nvPr>
          </p:nvSpPr>
          <p:spPr>
            <a:xfrm>
              <a:off x="6571" y="2376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>
                  <a:solidFill>
                    <a:schemeClr val="tx1"/>
                  </a:solidFill>
                  <a:sym typeface="+mn-ea"/>
                </a:rPr>
                <a:t>出报告（一键总结）</a:t>
              </a:r>
              <a:endParaRPr lang="zh-CN" altLang="en-US" sz="1245" b="1" i="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  <a:sym typeface="+mn-ea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/>
            <a:srcRect l="-1390" t="-1864" r="-1880"/>
            <a:stretch>
              <a:fillRect/>
            </a:stretch>
          </p:blipFill>
          <p:spPr>
            <a:xfrm>
              <a:off x="13149" y="1347"/>
              <a:ext cx="2381" cy="1970"/>
            </a:xfrm>
            <a:prstGeom prst="round2Diag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10096" y="4834"/>
              <a:ext cx="2685" cy="2201"/>
            </a:xfrm>
            <a:prstGeom prst="round1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 flipH="1">
            <a:off x="6261947" y="5672667"/>
            <a:ext cx="231422" cy="29012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940" y="2974975"/>
            <a:ext cx="811530" cy="54483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6006818" y="5105964"/>
            <a:ext cx="510258" cy="63895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6554329" y="5837484"/>
            <a:ext cx="287867" cy="745067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38"/>
            </p:custDataLst>
          </p:nvPr>
        </p:nvSpPr>
        <p:spPr>
          <a:xfrm rot="17700000">
            <a:off x="5427698" y="5957147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>
                <a:solidFill>
                  <a:schemeClr val="tx1"/>
                </a:solidFill>
                <a:sym typeface="+mn-ea"/>
              </a:rPr>
              <a:t>出报告（一键总结）</a:t>
            </a:r>
            <a:endParaRPr lang="zh-CN" altLang="en-US" sz="1245" b="1" i="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2"/>
          <a:srcRect l="56303" t="22973" r="41848" b="75934"/>
          <a:stretch>
            <a:fillRect/>
          </a:stretch>
        </p:blipFill>
        <p:spPr>
          <a:xfrm rot="9240000" flipV="1">
            <a:off x="1163884" y="5726853"/>
            <a:ext cx="542996" cy="221262"/>
          </a:xfrm>
          <a:prstGeom prst="rect">
            <a:avLst/>
          </a:prstGeom>
        </p:spPr>
      </p:pic>
      <p:sp>
        <p:nvSpPr>
          <p:cNvPr id="52" name="文本框 51"/>
          <p:cNvSpPr txBox="1"/>
          <p:nvPr>
            <p:custDataLst>
              <p:tags r:id="rId40"/>
            </p:custDataLst>
          </p:nvPr>
        </p:nvSpPr>
        <p:spPr>
          <a:xfrm rot="3840000">
            <a:off x="685236" y="6215662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>
                <a:solidFill>
                  <a:schemeClr val="tx1"/>
                </a:solidFill>
                <a:sym typeface="+mn-ea"/>
              </a:rPr>
              <a:t>出报告（一键总结）</a:t>
            </a:r>
            <a:endParaRPr lang="zh-CN" altLang="en-US" sz="1245" b="1" i="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1"/>
            </p:custDataLst>
          </p:nvPr>
        </p:nvSpPr>
        <p:spPr>
          <a:xfrm>
            <a:off x="10937804" y="6644640"/>
            <a:ext cx="3484880" cy="1323340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sz="2135" b="1" i="0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cs typeface="黑体" panose="02010600030101010101" charset="-122"/>
              </a:rPr>
              <a:t>看排名： 动态排序表格</a:t>
            </a:r>
            <a:endParaRPr sz="2135" b="1" i="0">
              <a:gradFill>
                <a:gsLst>
                  <a:gs pos="0">
                    <a:schemeClr val="bg1"/>
                  </a:gs>
                  <a:gs pos="42000">
                    <a:srgbClr val="6ACCF2"/>
                  </a:gs>
                  <a:gs pos="100000">
                    <a:srgbClr val="2497EA"/>
                  </a:gs>
                </a:gsLst>
                <a:lin ang="8100000" scaled="1"/>
              </a:gradFill>
              <a:cs typeface="黑体" panose="02010600030101010101" charset="-122"/>
            </a:endParaRPr>
          </a:p>
          <a:p>
            <a:pPr marL="0" lvl="1" algn="l">
              <a:lnSpc>
                <a:spcPct val="150000"/>
              </a:lnSpc>
              <a:buClrTx/>
              <a:buSzTx/>
              <a:buFont typeface="Arial" panose="020B0604020202020204"/>
              <a:buChar char="•"/>
            </a:pP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点击表头按任意维度实时排序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lvl="1" algn="l">
              <a:lnSpc>
                <a:spcPct val="150000"/>
              </a:lnSpc>
              <a:buClrTx/>
              <a:buSzTx/>
              <a:buFont typeface="Arial" panose="020B0604020202020204"/>
              <a:buChar char="•"/>
            </a:pP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快速发现"谁在某个维度表现最好"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</p:txBody>
      </p:sp>
      <p:sp>
        <p:nvSpPr>
          <p:cNvPr id="58" name="文本框 57"/>
          <p:cNvSpPr txBox="1"/>
          <p:nvPr>
            <p:custDataLst>
              <p:tags r:id="rId42"/>
            </p:custDataLst>
          </p:nvPr>
        </p:nvSpPr>
        <p:spPr>
          <a:xfrm>
            <a:off x="10155484" y="5543973"/>
            <a:ext cx="5190631" cy="749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buClrTx/>
              <a:buSzTx/>
              <a:buFont typeface="Arial" panose="020B0604020202020204"/>
              <a:buNone/>
            </a:pPr>
            <a:r>
              <a:rPr sz="1600">
                <a:solidFill>
                  <a:schemeClr val="tx1"/>
                </a:solidFill>
                <a:cs typeface="黑体" panose="02010600030101010101" charset="-122"/>
                <a:sym typeface="+mn-ea"/>
              </a:rPr>
              <a:t> </a:t>
            </a:r>
            <a:r>
              <a:rPr sz="2135" b="1">
                <a:solidFill>
                  <a:srgbClr val="FF0000"/>
                </a:solidFill>
                <a:cs typeface="黑体" panose="02010600030101010101" charset="-122"/>
                <a:sym typeface="+mn-ea"/>
              </a:rPr>
              <a:t>"LlamaIndex和LangChain在治理质量上哪个更好？哪个项目综合得分最高？</a:t>
            </a:r>
            <a:r>
              <a:rPr sz="1780">
                <a:solidFill>
                  <a:srgbClr val="FF0000"/>
                </a:solidFill>
                <a:cs typeface="黑体" panose="02010600030101010101" charset="-122"/>
                <a:sym typeface="+mn-ea"/>
              </a:rPr>
              <a:t>"</a:t>
            </a:r>
            <a:endParaRPr lang="zh-CN" altLang="en-US" sz="1780">
              <a:solidFill>
                <a:srgbClr val="FF0000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61" name="下箭头 60"/>
          <p:cNvSpPr/>
          <p:nvPr>
            <p:custDataLst>
              <p:tags r:id="rId43"/>
            </p:custDataLst>
          </p:nvPr>
        </p:nvSpPr>
        <p:spPr>
          <a:xfrm>
            <a:off x="11275342" y="4905022"/>
            <a:ext cx="486551" cy="552027"/>
          </a:xfrm>
          <a:prstGeom prst="down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73" name="圆角矩形 72"/>
          <p:cNvSpPr/>
          <p:nvPr>
            <p:custDataLst>
              <p:tags r:id="rId44"/>
            </p:custDataLst>
          </p:nvPr>
        </p:nvSpPr>
        <p:spPr>
          <a:xfrm>
            <a:off x="10560756" y="6753013"/>
            <a:ext cx="4237849" cy="1395307"/>
          </a:xfrm>
          <a:prstGeom prst="round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45"/>
          <a:srcRect t="16527" r="15002"/>
          <a:stretch>
            <a:fillRect/>
          </a:stretch>
        </p:blipFill>
        <p:spPr>
          <a:xfrm>
            <a:off x="455930" y="7011035"/>
            <a:ext cx="1701800" cy="1395095"/>
          </a:xfrm>
          <a:prstGeom prst="ellipse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667500" y="1616710"/>
            <a:ext cx="3366770" cy="3260725"/>
          </a:xfrm>
          <a:prstGeom prst="rect">
            <a:avLst/>
          </a:prstGeom>
        </p:spPr>
      </p:pic>
      <p:sp>
        <p:nvSpPr>
          <p:cNvPr id="72" name="圆角矩形 71"/>
          <p:cNvSpPr/>
          <p:nvPr>
            <p:custDataLst>
              <p:tags r:id="rId47"/>
            </p:custDataLst>
          </p:nvPr>
        </p:nvSpPr>
        <p:spPr>
          <a:xfrm>
            <a:off x="7038622" y="3944338"/>
            <a:ext cx="8398933" cy="1343378"/>
          </a:xfrm>
          <a:prstGeom prst="round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48"/>
            </p:custDataLst>
          </p:nvPr>
        </p:nvSpPr>
        <p:spPr>
          <a:xfrm>
            <a:off x="7216987" y="3829191"/>
            <a:ext cx="8412480" cy="132334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/>
              <a:buNone/>
            </a:pPr>
            <a:r>
              <a:rPr sz="2135" b="1">
                <a:gradFill>
                  <a:gsLst>
                    <a:gs pos="0">
                      <a:schemeClr val="bg1"/>
                    </a:gs>
                    <a:gs pos="42000">
                      <a:srgbClr val="6ACCF2"/>
                    </a:gs>
                    <a:gs pos="100000">
                      <a:srgbClr val="2497EA"/>
                    </a:gs>
                  </a:gsLst>
                  <a:lin ang="8100000" scaled="1"/>
                </a:gradFill>
                <a:cs typeface="黑体" panose="02010600030101010101" charset="-122"/>
                <a:sym typeface="+mn-ea"/>
              </a:rPr>
              <a:t>做对比： 五维雷达图（活跃度/治理/多样性/LLM适配度/可持续性）</a:t>
            </a:r>
            <a:endParaRPr sz="1780" b="0" i="0">
              <a:gradFill>
                <a:gsLst>
                  <a:gs pos="0">
                    <a:schemeClr val="accent1">
                      <a:lumMod val="25000"/>
                      <a:lumOff val="7500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/>
              </a:gradFill>
              <a:cs typeface="黑体" panose="02010600030101010101" charset="-122"/>
            </a:endParaRPr>
          </a:p>
          <a:p>
            <a:pPr marL="0" lvl="1" algn="l">
              <a:lnSpc>
                <a:spcPct val="150000"/>
              </a:lnSpc>
              <a:buClrTx/>
              <a:buSzTx/>
              <a:buFont typeface="Arial" panose="020B0604020202020204"/>
              <a:buChar char="•"/>
            </a:pPr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直观展示各项目在不同维度的优劣势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lvl="1" algn="l">
              <a:lnSpc>
                <a:spcPct val="150000"/>
              </a:lnSpc>
              <a:buClrTx/>
              <a:buSzTx/>
              <a:buFont typeface="Arial" panose="020B0604020202020204"/>
              <a:buChar char="•"/>
            </a:pPr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支持最多3个项目并行对比</a:t>
            </a:r>
            <a:endParaRPr lang="zh-CN" altLang="en-US" sz="1600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5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795" b="28924"/>
          <a:stretch>
            <a:fillRect/>
          </a:stretch>
        </p:blipFill>
        <p:spPr>
          <a:xfrm>
            <a:off x="6669405" y="1727200"/>
            <a:ext cx="3615055" cy="89725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55930" y="2777490"/>
            <a:ext cx="1028700" cy="782955"/>
          </a:xfrm>
          <a:prstGeom prst="rect">
            <a:avLst/>
          </a:prstGeom>
        </p:spPr>
      </p:pic>
      <p:sp>
        <p:nvSpPr>
          <p:cNvPr id="74" name="文本框 73"/>
          <p:cNvSpPr txBox="1"/>
          <p:nvPr>
            <p:custDataLst>
              <p:tags r:id="rId51"/>
            </p:custDataLst>
          </p:nvPr>
        </p:nvSpPr>
        <p:spPr>
          <a:xfrm>
            <a:off x="777240" y="2900680"/>
            <a:ext cx="950595" cy="61976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p>
            <a:r>
              <a:rPr lang="zh-CN" altLang="en-US" sz="2000" b="1">
                <a:solidFill>
                  <a:schemeClr val="accent4"/>
                </a:solidFill>
                <a:sym typeface="+mn-ea"/>
              </a:rPr>
              <a:t>环心</a:t>
            </a:r>
            <a:endParaRPr lang="zh-CN" altLang="en-US" sz="2000" b="1">
              <a:solidFill>
                <a:schemeClr val="accent4"/>
              </a:solidFill>
              <a:sym typeface="+mn-ea"/>
            </a:endParaRPr>
          </a:p>
        </p:txBody>
      </p:sp>
      <p:grpSp>
        <p:nvGrpSpPr>
          <p:cNvPr id="67" name="Group 51"/>
          <p:cNvGrpSpPr/>
          <p:nvPr>
            <p:custDataLst>
              <p:tags r:id="rId52"/>
            </p:custDataLst>
          </p:nvPr>
        </p:nvGrpSpPr>
        <p:grpSpPr bwMode="auto">
          <a:xfrm>
            <a:off x="9225209" y="2900609"/>
            <a:ext cx="558800" cy="479778"/>
            <a:chOff x="2801" y="1980"/>
            <a:chExt cx="136" cy="11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8" name="Freeform 42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2801" y="2016"/>
              <a:ext cx="122" cy="74"/>
            </a:xfrm>
            <a:custGeom>
              <a:avLst/>
              <a:gdLst>
                <a:gd name="T0" fmla="*/ 34 w 122"/>
                <a:gd name="T1" fmla="*/ 28 h 74"/>
                <a:gd name="T2" fmla="*/ 34 w 122"/>
                <a:gd name="T3" fmla="*/ 74 h 74"/>
                <a:gd name="T4" fmla="*/ 54 w 122"/>
                <a:gd name="T5" fmla="*/ 74 h 74"/>
                <a:gd name="T6" fmla="*/ 54 w 122"/>
                <a:gd name="T7" fmla="*/ 29 h 74"/>
                <a:gd name="T8" fmla="*/ 44 w 122"/>
                <a:gd name="T9" fmla="*/ 20 h 74"/>
                <a:gd name="T10" fmla="*/ 34 w 122"/>
                <a:gd name="T11" fmla="*/ 28 h 74"/>
                <a:gd name="T12" fmla="*/ 0 w 122"/>
                <a:gd name="T13" fmla="*/ 74 h 74"/>
                <a:gd name="T14" fmla="*/ 20 w 122"/>
                <a:gd name="T15" fmla="*/ 74 h 74"/>
                <a:gd name="T16" fmla="*/ 20 w 122"/>
                <a:gd name="T17" fmla="*/ 39 h 74"/>
                <a:gd name="T18" fmla="*/ 0 w 122"/>
                <a:gd name="T19" fmla="*/ 56 h 74"/>
                <a:gd name="T20" fmla="*/ 0 w 122"/>
                <a:gd name="T21" fmla="*/ 74 h 74"/>
                <a:gd name="T22" fmla="*/ 102 w 122"/>
                <a:gd name="T23" fmla="*/ 18 h 74"/>
                <a:gd name="T24" fmla="*/ 102 w 122"/>
                <a:gd name="T25" fmla="*/ 74 h 74"/>
                <a:gd name="T26" fmla="*/ 122 w 122"/>
                <a:gd name="T27" fmla="*/ 74 h 74"/>
                <a:gd name="T28" fmla="*/ 122 w 122"/>
                <a:gd name="T29" fmla="*/ 0 h 74"/>
                <a:gd name="T30" fmla="*/ 102 w 122"/>
                <a:gd name="T31" fmla="*/ 18 h 74"/>
                <a:gd name="T32" fmla="*/ 67 w 122"/>
                <a:gd name="T33" fmla="*/ 40 h 74"/>
                <a:gd name="T34" fmla="*/ 67 w 122"/>
                <a:gd name="T35" fmla="*/ 74 h 74"/>
                <a:gd name="T36" fmla="*/ 88 w 122"/>
                <a:gd name="T37" fmla="*/ 74 h 74"/>
                <a:gd name="T38" fmla="*/ 88 w 122"/>
                <a:gd name="T39" fmla="*/ 29 h 74"/>
                <a:gd name="T40" fmla="*/ 72 w 122"/>
                <a:gd name="T41" fmla="*/ 43 h 74"/>
                <a:gd name="T42" fmla="*/ 67 w 122"/>
                <a:gd name="T4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74">
                  <a:moveTo>
                    <a:pt x="34" y="28"/>
                  </a:moveTo>
                  <a:lnTo>
                    <a:pt x="34" y="74"/>
                  </a:lnTo>
                  <a:lnTo>
                    <a:pt x="54" y="74"/>
                  </a:lnTo>
                  <a:lnTo>
                    <a:pt x="54" y="29"/>
                  </a:lnTo>
                  <a:lnTo>
                    <a:pt x="44" y="20"/>
                  </a:lnTo>
                  <a:lnTo>
                    <a:pt x="34" y="28"/>
                  </a:lnTo>
                  <a:close/>
                  <a:moveTo>
                    <a:pt x="0" y="74"/>
                  </a:moveTo>
                  <a:lnTo>
                    <a:pt x="20" y="74"/>
                  </a:lnTo>
                  <a:lnTo>
                    <a:pt x="20" y="39"/>
                  </a:lnTo>
                  <a:lnTo>
                    <a:pt x="0" y="56"/>
                  </a:lnTo>
                  <a:lnTo>
                    <a:pt x="0" y="74"/>
                  </a:lnTo>
                  <a:close/>
                  <a:moveTo>
                    <a:pt x="102" y="18"/>
                  </a:moveTo>
                  <a:lnTo>
                    <a:pt x="102" y="74"/>
                  </a:lnTo>
                  <a:lnTo>
                    <a:pt x="122" y="74"/>
                  </a:lnTo>
                  <a:lnTo>
                    <a:pt x="122" y="0"/>
                  </a:lnTo>
                  <a:lnTo>
                    <a:pt x="102" y="18"/>
                  </a:lnTo>
                  <a:close/>
                  <a:moveTo>
                    <a:pt x="67" y="40"/>
                  </a:moveTo>
                  <a:lnTo>
                    <a:pt x="67" y="74"/>
                  </a:lnTo>
                  <a:lnTo>
                    <a:pt x="88" y="74"/>
                  </a:lnTo>
                  <a:lnTo>
                    <a:pt x="88" y="29"/>
                  </a:lnTo>
                  <a:lnTo>
                    <a:pt x="72" y="43"/>
                  </a:lnTo>
                  <a:lnTo>
                    <a:pt x="67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69" name="Freeform 43"/>
            <p:cNvSpPr/>
            <p:nvPr>
              <p:custDataLst>
                <p:tags r:id="rId54"/>
              </p:custDataLst>
            </p:nvPr>
          </p:nvSpPr>
          <p:spPr bwMode="auto">
            <a:xfrm>
              <a:off x="2801" y="1980"/>
              <a:ext cx="136" cy="79"/>
            </a:xfrm>
            <a:custGeom>
              <a:avLst/>
              <a:gdLst>
                <a:gd name="T0" fmla="*/ 136 w 136"/>
                <a:gd name="T1" fmla="*/ 0 h 79"/>
                <a:gd name="T2" fmla="*/ 96 w 136"/>
                <a:gd name="T3" fmla="*/ 0 h 79"/>
                <a:gd name="T4" fmla="*/ 113 w 136"/>
                <a:gd name="T5" fmla="*/ 16 h 79"/>
                <a:gd name="T6" fmla="*/ 72 w 136"/>
                <a:gd name="T7" fmla="*/ 52 h 79"/>
                <a:gd name="T8" fmla="*/ 44 w 136"/>
                <a:gd name="T9" fmla="*/ 28 h 79"/>
                <a:gd name="T10" fmla="*/ 0 w 136"/>
                <a:gd name="T11" fmla="*/ 64 h 79"/>
                <a:gd name="T12" fmla="*/ 0 w 136"/>
                <a:gd name="T13" fmla="*/ 79 h 79"/>
                <a:gd name="T14" fmla="*/ 44 w 136"/>
                <a:gd name="T15" fmla="*/ 43 h 79"/>
                <a:gd name="T16" fmla="*/ 72 w 136"/>
                <a:gd name="T17" fmla="*/ 67 h 79"/>
                <a:gd name="T18" fmla="*/ 122 w 136"/>
                <a:gd name="T19" fmla="*/ 25 h 79"/>
                <a:gd name="T20" fmla="*/ 136 w 136"/>
                <a:gd name="T21" fmla="*/ 38 h 79"/>
                <a:gd name="T22" fmla="*/ 136 w 136"/>
                <a:gd name="T2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79">
                  <a:moveTo>
                    <a:pt x="136" y="0"/>
                  </a:moveTo>
                  <a:lnTo>
                    <a:pt x="96" y="0"/>
                  </a:lnTo>
                  <a:lnTo>
                    <a:pt x="113" y="16"/>
                  </a:lnTo>
                  <a:lnTo>
                    <a:pt x="72" y="52"/>
                  </a:lnTo>
                  <a:lnTo>
                    <a:pt x="44" y="28"/>
                  </a:lnTo>
                  <a:lnTo>
                    <a:pt x="0" y="64"/>
                  </a:lnTo>
                  <a:lnTo>
                    <a:pt x="0" y="79"/>
                  </a:lnTo>
                  <a:lnTo>
                    <a:pt x="44" y="43"/>
                  </a:lnTo>
                  <a:lnTo>
                    <a:pt x="72" y="67"/>
                  </a:lnTo>
                  <a:lnTo>
                    <a:pt x="122" y="25"/>
                  </a:lnTo>
                  <a:lnTo>
                    <a:pt x="136" y="38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5962650"/>
            <a:ext cx="1029970" cy="1330325"/>
          </a:xfrm>
          <a:prstGeom prst="rect">
            <a:avLst/>
          </a:prstGeom>
        </p:spPr>
      </p:pic>
      <p:sp>
        <p:nvSpPr>
          <p:cNvPr id="85" name="下箭头 84"/>
          <p:cNvSpPr/>
          <p:nvPr/>
        </p:nvSpPr>
        <p:spPr>
          <a:xfrm rot="10800000">
            <a:off x="14100175" y="6396355"/>
            <a:ext cx="469900" cy="561975"/>
          </a:xfrm>
          <a:prstGeom prst="down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60045" y="360045"/>
            <a:ext cx="11515725" cy="1088390"/>
            <a:chOff x="567" y="567"/>
            <a:chExt cx="18135" cy="1714"/>
          </a:xfrm>
        </p:grpSpPr>
        <p:sp>
          <p:nvSpPr>
            <p:cNvPr id="30" name="文本框 10"/>
            <p:cNvSpPr txBox="1"/>
            <p:nvPr>
              <p:custDataLst>
                <p:tags r:id="rId55"/>
              </p:custDataLst>
            </p:nvPr>
          </p:nvSpPr>
          <p:spPr>
            <a:xfrm>
              <a:off x="567" y="567"/>
              <a:ext cx="18135" cy="1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   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产品体验闭环（看趋势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做对比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看排名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出报告）</a:t>
              </a:r>
              <a:endPara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endParaRPr lang="en-US" sz="1400" b="1" kern="0" spc="140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01" y="1701"/>
              <a:ext cx="15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 kern="0" spc="140" dirty="0">
                  <a:solidFill>
                    <a:schemeClr val="accent1"/>
                  </a:solidFill>
                  <a:cs typeface="MiSans" pitchFamily="34" charset="-120"/>
                  <a:sym typeface="+mn-ea"/>
                </a:rPr>
                <a:t>Product Experience Closed Loop</a:t>
              </a:r>
              <a:endParaRPr lang="zh-CN" altLang="en-US"/>
            </a:p>
          </p:txBody>
        </p:sp>
      </p:grpSp>
    </p:spTree>
    <p:custDataLst>
      <p:tags r:id="rId5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1425530" y="1825991"/>
            <a:ext cx="880668" cy="769214"/>
          </a:xfrm>
          <a:prstGeom prst="rect">
            <a:avLst/>
          </a:prstGeom>
          <a:solidFill>
            <a:srgbClr val="DC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Shape 6"/>
          <p:cNvSpPr/>
          <p:nvPr>
            <p:custDataLst>
              <p:tags r:id="rId1"/>
            </p:custDataLst>
          </p:nvPr>
        </p:nvSpPr>
        <p:spPr>
          <a:xfrm>
            <a:off x="12660489" y="2015067"/>
            <a:ext cx="2690142" cy="366889"/>
          </a:xfrm>
          <a:prstGeom prst="roundRect">
            <a:avLst/>
          </a:prstGeom>
          <a:solidFill>
            <a:schemeClr val="bg2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p>
            <a:r>
              <a:rPr lang="en-US" sz="2135" b="1" dirty="0">
                <a:solidFill>
                  <a:schemeClr val="tx1"/>
                </a:solidFill>
                <a:cs typeface="微软雅黑" panose="020B0503020204020204" pitchFamily="34" charset="-120"/>
                <a:sym typeface="+mn-ea"/>
              </a:rPr>
              <a:t> </a:t>
            </a:r>
            <a:endParaRPr lang="en-US" altLang="en-US" sz="2135" b="1" dirty="0">
              <a:solidFill>
                <a:schemeClr val="tx1"/>
              </a:solidFill>
              <a:cs typeface="微软雅黑" panose="020B0503020204020204" pitchFamily="34" charset="-12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6658" y="1989102"/>
            <a:ext cx="9418320" cy="6404187"/>
            <a:chOff x="4739" y="1677"/>
            <a:chExt cx="8343" cy="5673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9302" t="17770" r="2425" b="47418"/>
            <a:stretch>
              <a:fillRect/>
            </a:stretch>
          </p:blipFill>
          <p:spPr>
            <a:xfrm>
              <a:off x="4739" y="1677"/>
              <a:ext cx="8343" cy="567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rcRect l="49106" t="36701" r="47662" b="61599"/>
            <a:stretch>
              <a:fillRect/>
            </a:stretch>
          </p:blipFill>
          <p:spPr>
            <a:xfrm>
              <a:off x="6935" y="4151"/>
              <a:ext cx="767" cy="59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>
              <p:custDataLst>
                <p:tags r:id="rId5"/>
              </p:custDataLst>
            </p:nvPr>
          </p:nvSpPr>
          <p:spPr>
            <a:xfrm>
              <a:off x="6678" y="4107"/>
              <a:ext cx="1662" cy="5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135" b="1">
                  <a:solidFill>
                    <a:schemeClr val="bg1"/>
                  </a:solidFill>
                </a:rPr>
                <a:t>用户数据</a:t>
              </a:r>
              <a:endParaRPr lang="zh-CN" altLang="en-US" sz="2135" b="1">
                <a:solidFill>
                  <a:schemeClr val="bg1"/>
                </a:solidFill>
              </a:endParaRPr>
            </a:p>
            <a:p>
              <a:r>
                <a:rPr lang="zh-CN" altLang="en-US" sz="2135" b="1">
                  <a:solidFill>
                    <a:schemeClr val="bg1"/>
                  </a:solidFill>
                </a:rPr>
                <a:t>洞察需求</a:t>
              </a:r>
              <a:endParaRPr lang="zh-CN" altLang="en-US" sz="2135" b="1">
                <a:solidFill>
                  <a:schemeClr val="bg1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96" y="2149"/>
              <a:ext cx="2689" cy="209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35" y="5472"/>
              <a:ext cx="2590" cy="157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"/>
            <a:srcRect l="51913" t="29859" r="45215" b="69325"/>
            <a:stretch>
              <a:fillRect/>
            </a:stretch>
          </p:blipFill>
          <p:spPr>
            <a:xfrm>
              <a:off x="6935" y="3481"/>
              <a:ext cx="767" cy="27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"/>
            <a:srcRect l="51913" t="29859" r="45215" b="69325"/>
            <a:stretch>
              <a:fillRect/>
            </a:stretch>
          </p:blipFill>
          <p:spPr>
            <a:xfrm rot="2940000">
              <a:off x="6074" y="4992"/>
              <a:ext cx="767" cy="27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rcRect l="51913" t="29859" r="45215" b="69325"/>
            <a:stretch>
              <a:fillRect/>
            </a:stretch>
          </p:blipFill>
          <p:spPr>
            <a:xfrm rot="18060000">
              <a:off x="7862" y="4917"/>
              <a:ext cx="820" cy="19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12"/>
              </p:custDataLst>
            </p:nvPr>
          </p:nvSpPr>
          <p:spPr>
            <a:xfrm>
              <a:off x="6678" y="3397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看趋势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(</a:t>
              </a:r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月度指标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)</a:t>
              </a:r>
              <a:endParaRPr lang="en-US" altLang="zh-CN" sz="1245" b="1" i="0">
                <a:solidFill>
                  <a:schemeClr val="bg1"/>
                </a:solidFill>
                <a:cs typeface="黑体" panose="02010600030101010101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3"/>
              </p:custDataLst>
            </p:nvPr>
          </p:nvSpPr>
          <p:spPr>
            <a:xfrm rot="3000000">
              <a:off x="5706" y="4950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看趋势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(</a:t>
              </a:r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月度指标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)</a:t>
              </a:r>
              <a:endParaRPr lang="en-US" altLang="zh-CN" sz="1245" b="1" i="0">
                <a:solidFill>
                  <a:schemeClr val="bg1"/>
                </a:solidFill>
                <a:cs typeface="黑体" panose="02010600030101010101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4"/>
              </p:custDataLst>
            </p:nvPr>
          </p:nvSpPr>
          <p:spPr>
            <a:xfrm rot="18000000">
              <a:off x="7571" y="4809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看趋势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(</a:t>
              </a:r>
              <a:r>
                <a:rPr lang="zh-CN" altLang="en-US" sz="1245" b="1" i="0">
                  <a:solidFill>
                    <a:schemeClr val="bg1"/>
                  </a:solidFill>
                  <a:cs typeface="黑体" panose="02010600030101010101" charset="-122"/>
                </a:rPr>
                <a:t>月度指标</a:t>
              </a:r>
              <a:r>
                <a:rPr lang="en-US" altLang="zh-CN" sz="1245" b="1" i="0">
                  <a:solidFill>
                    <a:schemeClr val="bg1"/>
                  </a:solidFill>
                  <a:cs typeface="黑体" panose="02010600030101010101" charset="-122"/>
                </a:rPr>
                <a:t>)</a:t>
              </a:r>
              <a:endParaRPr lang="en-US" altLang="zh-CN" sz="1245" b="1" i="0">
                <a:solidFill>
                  <a:schemeClr val="bg1"/>
                </a:solidFill>
                <a:cs typeface="黑体" panose="02010600030101010101" charset="-122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05" y="1796"/>
              <a:ext cx="3480" cy="1057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"/>
            <a:srcRect l="59965" t="27877" r="38341" b="70215"/>
            <a:stretch>
              <a:fillRect/>
            </a:stretch>
          </p:blipFill>
          <p:spPr>
            <a:xfrm rot="20520000">
              <a:off x="8595" y="3641"/>
              <a:ext cx="207" cy="75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"/>
            <a:srcRect l="59965" t="27877" r="38341" b="70215"/>
            <a:stretch>
              <a:fillRect/>
            </a:stretch>
          </p:blipFill>
          <p:spPr>
            <a:xfrm rot="2460000">
              <a:off x="6081" y="3121"/>
              <a:ext cx="241" cy="85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"/>
            <a:srcRect l="59965" t="27877" r="38341" b="70215"/>
            <a:stretch>
              <a:fillRect/>
            </a:stretch>
          </p:blipFill>
          <p:spPr>
            <a:xfrm rot="6120000">
              <a:off x="6891" y="5779"/>
              <a:ext cx="241" cy="85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"/>
            <a:srcRect l="56303" t="22973" r="41848" b="75934"/>
            <a:stretch>
              <a:fillRect/>
            </a:stretch>
          </p:blipFill>
          <p:spPr>
            <a:xfrm rot="1920000">
              <a:off x="9246" y="5065"/>
              <a:ext cx="195" cy="95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"/>
            <a:srcRect l="56303" t="22973" r="41848" b="75934"/>
            <a:stretch>
              <a:fillRect/>
            </a:stretch>
          </p:blipFill>
          <p:spPr>
            <a:xfrm rot="9240000">
              <a:off x="5181" y="4913"/>
              <a:ext cx="231" cy="1134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"/>
            <a:srcRect l="56303" t="22973" r="41848" b="75934"/>
            <a:stretch>
              <a:fillRect/>
            </a:stretch>
          </p:blipFill>
          <p:spPr>
            <a:xfrm rot="5400000">
              <a:off x="7190" y="2055"/>
              <a:ext cx="195" cy="954"/>
            </a:xfrm>
            <a:prstGeom prst="rect">
              <a:avLst/>
            </a:prstGeom>
          </p:spPr>
        </p:pic>
        <p:sp>
          <p:nvSpPr>
            <p:cNvPr id="35" name="文本框 34"/>
            <p:cNvSpPr txBox="1"/>
            <p:nvPr>
              <p:custDataLst>
                <p:tags r:id="rId22"/>
              </p:custDataLst>
            </p:nvPr>
          </p:nvSpPr>
          <p:spPr>
            <a:xfrm rot="720000">
              <a:off x="6267" y="6051"/>
              <a:ext cx="1749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做对比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+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看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TopN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排名</a:t>
              </a:r>
              <a:endParaRPr lang="zh-CN" altLang="en-US" sz="1245" b="1" i="0">
                <a:solidFill>
                  <a:schemeClr val="tx1"/>
                </a:solidFill>
                <a:cs typeface="黑体" panose="02010600030101010101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23"/>
              </p:custDataLst>
            </p:nvPr>
          </p:nvSpPr>
          <p:spPr>
            <a:xfrm rot="4200000">
              <a:off x="7840" y="4022"/>
              <a:ext cx="1749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做对比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+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看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TopN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排名</a:t>
              </a:r>
              <a:endParaRPr lang="zh-CN" altLang="en-US" sz="1245" b="1" i="0">
                <a:solidFill>
                  <a:schemeClr val="tx1"/>
                </a:solidFill>
                <a:cs typeface="黑体" panose="02010600030101010101" charset="-122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4"/>
              </p:custDataLst>
            </p:nvPr>
          </p:nvSpPr>
          <p:spPr>
            <a:xfrm rot="18660000">
              <a:off x="5495" y="3229"/>
              <a:ext cx="1749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做对比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+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看</a:t>
              </a:r>
              <a:r>
                <a:rPr lang="en-US" altLang="zh-CN" sz="1245" b="1" i="0">
                  <a:solidFill>
                    <a:schemeClr val="tx1"/>
                  </a:solidFill>
                  <a:cs typeface="黑体" panose="02010600030101010101" charset="-122"/>
                </a:rPr>
                <a:t>TopN</a:t>
              </a:r>
              <a:r>
                <a:rPr lang="zh-CN" altLang="en-US" sz="1245" b="1" i="0">
                  <a:solidFill>
                    <a:schemeClr val="tx1"/>
                  </a:solidFill>
                  <a:cs typeface="黑体" panose="02010600030101010101" charset="-122"/>
                </a:rPr>
                <a:t>排名</a:t>
              </a:r>
              <a:endParaRPr lang="zh-CN" altLang="en-US" sz="1245" b="1" i="0">
                <a:solidFill>
                  <a:schemeClr val="tx1"/>
                </a:solidFill>
                <a:cs typeface="黑体" panose="02010600030101010101" charset="-122"/>
              </a:endParaRPr>
            </a:p>
          </p:txBody>
        </p:sp>
        <p:cxnSp>
          <p:nvCxnSpPr>
            <p:cNvPr id="44" name="直接连接符 43"/>
            <p:cNvCxnSpPr/>
            <p:nvPr>
              <p:custDataLst>
                <p:tags r:id="rId25"/>
              </p:custDataLst>
            </p:nvPr>
          </p:nvCxnSpPr>
          <p:spPr>
            <a:xfrm flipH="1" flipV="1">
              <a:off x="5917" y="3630"/>
              <a:ext cx="210" cy="20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>
              <p:custDataLst>
                <p:tags r:id="rId26"/>
              </p:custDataLst>
            </p:nvPr>
          </p:nvSpPr>
          <p:spPr>
            <a:xfrm>
              <a:off x="6571" y="2376"/>
              <a:ext cx="1503" cy="355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marL="0" indent="0"/>
              <a:r>
                <a:rPr lang="zh-CN" altLang="en-US" sz="1245" b="1">
                  <a:solidFill>
                    <a:schemeClr val="tx1"/>
                  </a:solidFill>
                  <a:sym typeface="+mn-ea"/>
                </a:rPr>
                <a:t>出报告（一键总结）</a:t>
              </a:r>
              <a:endParaRPr lang="zh-CN" altLang="en-US" sz="1245" b="1" i="0">
                <a:solidFill>
                  <a:schemeClr val="tx1"/>
                </a:soli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  <a:sym typeface="+mn-ea"/>
              </a:endParaRPr>
            </a:p>
          </p:txBody>
        </p:sp>
      </p:grpSp>
      <p:pic>
        <p:nvPicPr>
          <p:cNvPr id="42" name="图片 41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 flipH="1">
            <a:off x="6261947" y="5672667"/>
            <a:ext cx="231422" cy="29012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006818" y="5105964"/>
            <a:ext cx="510258" cy="638951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30"/>
            </p:custDataLst>
          </p:nvPr>
        </p:nvSpPr>
        <p:spPr>
          <a:xfrm rot="17700000">
            <a:off x="5427698" y="5957147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>
                <a:solidFill>
                  <a:schemeClr val="tx1"/>
                </a:solidFill>
                <a:sym typeface="+mn-ea"/>
              </a:rPr>
              <a:t>出报告（一键总结）</a:t>
            </a:r>
            <a:endParaRPr lang="zh-CN" altLang="en-US" sz="1245" b="1" i="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"/>
          <a:srcRect l="56303" t="22973" r="41848" b="75934"/>
          <a:stretch>
            <a:fillRect/>
          </a:stretch>
        </p:blipFill>
        <p:spPr>
          <a:xfrm rot="9240000" flipV="1">
            <a:off x="1163884" y="5726853"/>
            <a:ext cx="542996" cy="221262"/>
          </a:xfrm>
          <a:prstGeom prst="rect">
            <a:avLst/>
          </a:prstGeom>
        </p:spPr>
      </p:pic>
      <p:sp>
        <p:nvSpPr>
          <p:cNvPr id="52" name="文本框 51"/>
          <p:cNvSpPr txBox="1"/>
          <p:nvPr>
            <p:custDataLst>
              <p:tags r:id="rId32"/>
            </p:custDataLst>
          </p:nvPr>
        </p:nvSpPr>
        <p:spPr>
          <a:xfrm rot="3840000">
            <a:off x="685236" y="6215662"/>
            <a:ext cx="1696720" cy="400756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/>
            <a:r>
              <a:rPr lang="zh-CN" altLang="en-US" sz="1245" b="1">
                <a:solidFill>
                  <a:schemeClr val="tx1"/>
                </a:solidFill>
                <a:sym typeface="+mn-ea"/>
              </a:rPr>
              <a:t>出报告（一键总结）</a:t>
            </a:r>
            <a:endParaRPr lang="zh-CN" altLang="en-US" sz="1245" b="1" i="0">
              <a:solidFill>
                <a:schemeClr val="tx1"/>
              </a:solidFill>
              <a:latin typeface="黑体" panose="02010600030101010101" charset="-122"/>
              <a:ea typeface="黑体" panose="02010600030101010101" charset="-122"/>
              <a:cs typeface="黑体" panose="02010600030101010101" charset="-122"/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33"/>
            </p:custDataLst>
          </p:nvPr>
        </p:nvSpPr>
        <p:spPr>
          <a:xfrm>
            <a:off x="6261453" y="8050953"/>
            <a:ext cx="7210213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 defTabSz="914400">
              <a:buClrTx/>
              <a:buSzTx/>
              <a:buFontTx/>
              <a:buNone/>
            </a:pPr>
            <a:r>
              <a:rPr lang="zh-CN" altLang="en-US" sz="2000" b="1">
                <a:solidFill>
                  <a:schemeClr val="accent4"/>
                </a:solidFill>
                <a:sym typeface="+mn-ea"/>
              </a:rPr>
              <a:t>"给我一份对比报告，说明各项目优劣势和投资建议"</a:t>
            </a:r>
            <a:endParaRPr lang="zh-CN" altLang="en-US" sz="2000" b="1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61" name="下箭头 60"/>
          <p:cNvSpPr/>
          <p:nvPr>
            <p:custDataLst>
              <p:tags r:id="rId34"/>
            </p:custDataLst>
          </p:nvPr>
        </p:nvSpPr>
        <p:spPr>
          <a:xfrm>
            <a:off x="13699067" y="3771618"/>
            <a:ext cx="430107" cy="552027"/>
          </a:xfrm>
          <a:prstGeom prst="downArrow">
            <a:avLst>
              <a:gd name="adj1" fmla="val 50000"/>
              <a:gd name="adj2" fmla="val 48031"/>
            </a:avLst>
          </a:prstGeom>
          <a:gradFill>
            <a:gsLst>
              <a:gs pos="0">
                <a:schemeClr val="accent1">
                  <a:lumMod val="90000"/>
                  <a:satMod val="105000"/>
                  <a:tint val="67000"/>
                  <a:lumOff val="10000"/>
                </a:schemeClr>
              </a:gs>
              <a:gs pos="50000">
                <a:schemeClr val="accent1">
                  <a:lumMod val="95000"/>
                  <a:satMod val="103000"/>
                  <a:tint val="73000"/>
                  <a:lumOff val="5000"/>
                </a:schemeClr>
              </a:gs>
              <a:gs pos="100000">
                <a:schemeClr val="accent1">
                  <a:lumMod val="95000"/>
                  <a:satMod val="109000"/>
                  <a:tint val="81000"/>
                  <a:lumOff val="5000"/>
                </a:schemeClr>
              </a:gs>
            </a:gsLst>
          </a:gradFill>
        </p:spPr>
        <p:style>
          <a:lnRef idx="0">
            <a:srgbClr val="FFFFFF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2960" y="5488658"/>
            <a:ext cx="2923822" cy="567831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6738338" y="2009422"/>
            <a:ext cx="5364480" cy="3096542"/>
          </a:xfrm>
          <a:prstGeom prst="rect">
            <a:avLst/>
          </a:prstGeom>
        </p:spPr>
      </p:pic>
      <p:sp>
        <p:nvSpPr>
          <p:cNvPr id="100" name="Freeform 7"/>
          <p:cNvSpPr/>
          <p:nvPr>
            <p:custDataLst>
              <p:tags r:id="rId38"/>
            </p:custDataLst>
          </p:nvPr>
        </p:nvSpPr>
        <p:spPr bwMode="auto">
          <a:xfrm>
            <a:off x="5144347" y="1826542"/>
            <a:ext cx="3528907" cy="432364"/>
          </a:xfrm>
          <a:prstGeom prst="chevron">
            <a:avLst/>
          </a:prstGeom>
          <a:solidFill>
            <a:schemeClr val="accent2"/>
          </a:solidFill>
          <a:ln w="9525">
            <a:noFill/>
          </a:ln>
        </p:spPr>
        <p:txBody>
          <a:bodyPr/>
          <a:lstStyle/>
          <a:p>
            <a:r>
              <a:rPr sz="2135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LLM生态对比分析报告</a:t>
            </a:r>
            <a:endParaRPr sz="2135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  <a:p>
            <a:endParaRPr lang="en-US" altLang="en-US" sz="3200" b="1" dirty="0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  <a:p>
            <a:endParaRPr lang="en-US" altLang="en-US" sz="3200" b="1" dirty="0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grpSp>
        <p:nvGrpSpPr>
          <p:cNvPr id="30" name="组合 29"/>
          <p:cNvGrpSpPr/>
          <p:nvPr>
            <p:custDataLst>
              <p:tags r:id="rId39"/>
            </p:custDataLst>
          </p:nvPr>
        </p:nvGrpSpPr>
        <p:grpSpPr>
          <a:xfrm>
            <a:off x="9867618" y="5602676"/>
            <a:ext cx="528320" cy="506871"/>
            <a:chOff x="10787673" y="2508217"/>
            <a:chExt cx="478426" cy="569698"/>
          </a:xfrm>
          <a:solidFill>
            <a:schemeClr val="accent2"/>
          </a:solidFill>
        </p:grpSpPr>
        <p:sp>
          <p:nvSpPr>
            <p:cNvPr id="32" name="Freeform 25"/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10787673" y="2508217"/>
              <a:ext cx="478426" cy="569698"/>
            </a:xfrm>
            <a:custGeom>
              <a:avLst/>
              <a:gdLst>
                <a:gd name="T0" fmla="*/ 145 w 156"/>
                <a:gd name="T1" fmla="*/ 22 h 178"/>
                <a:gd name="T2" fmla="*/ 134 w 156"/>
                <a:gd name="T3" fmla="*/ 22 h 178"/>
                <a:gd name="T4" fmla="*/ 134 w 156"/>
                <a:gd name="T5" fmla="*/ 11 h 178"/>
                <a:gd name="T6" fmla="*/ 123 w 156"/>
                <a:gd name="T7" fmla="*/ 0 h 178"/>
                <a:gd name="T8" fmla="*/ 11 w 156"/>
                <a:gd name="T9" fmla="*/ 0 h 178"/>
                <a:gd name="T10" fmla="*/ 0 w 156"/>
                <a:gd name="T11" fmla="*/ 11 h 178"/>
                <a:gd name="T12" fmla="*/ 0 w 156"/>
                <a:gd name="T13" fmla="*/ 145 h 178"/>
                <a:gd name="T14" fmla="*/ 11 w 156"/>
                <a:gd name="T15" fmla="*/ 156 h 178"/>
                <a:gd name="T16" fmla="*/ 22 w 156"/>
                <a:gd name="T17" fmla="*/ 156 h 178"/>
                <a:gd name="T18" fmla="*/ 22 w 156"/>
                <a:gd name="T19" fmla="*/ 167 h 178"/>
                <a:gd name="T20" fmla="*/ 33 w 156"/>
                <a:gd name="T21" fmla="*/ 178 h 178"/>
                <a:gd name="T22" fmla="*/ 145 w 156"/>
                <a:gd name="T23" fmla="*/ 178 h 178"/>
                <a:gd name="T24" fmla="*/ 156 w 156"/>
                <a:gd name="T25" fmla="*/ 167 h 178"/>
                <a:gd name="T26" fmla="*/ 156 w 156"/>
                <a:gd name="T27" fmla="*/ 33 h 178"/>
                <a:gd name="T28" fmla="*/ 145 w 156"/>
                <a:gd name="T29" fmla="*/ 22 h 178"/>
                <a:gd name="T30" fmla="*/ 11 w 156"/>
                <a:gd name="T31" fmla="*/ 145 h 178"/>
                <a:gd name="T32" fmla="*/ 11 w 156"/>
                <a:gd name="T33" fmla="*/ 11 h 178"/>
                <a:gd name="T34" fmla="*/ 123 w 156"/>
                <a:gd name="T35" fmla="*/ 11 h 178"/>
                <a:gd name="T36" fmla="*/ 123 w 156"/>
                <a:gd name="T37" fmla="*/ 145 h 178"/>
                <a:gd name="T38" fmla="*/ 11 w 156"/>
                <a:gd name="T39" fmla="*/ 145 h 178"/>
                <a:gd name="T40" fmla="*/ 145 w 156"/>
                <a:gd name="T41" fmla="*/ 167 h 178"/>
                <a:gd name="T42" fmla="*/ 33 w 156"/>
                <a:gd name="T43" fmla="*/ 167 h 178"/>
                <a:gd name="T44" fmla="*/ 33 w 156"/>
                <a:gd name="T45" fmla="*/ 156 h 178"/>
                <a:gd name="T46" fmla="*/ 123 w 156"/>
                <a:gd name="T47" fmla="*/ 156 h 178"/>
                <a:gd name="T48" fmla="*/ 134 w 156"/>
                <a:gd name="T49" fmla="*/ 145 h 178"/>
                <a:gd name="T50" fmla="*/ 134 w 156"/>
                <a:gd name="T51" fmla="*/ 33 h 178"/>
                <a:gd name="T52" fmla="*/ 145 w 156"/>
                <a:gd name="T53" fmla="*/ 33 h 178"/>
                <a:gd name="T54" fmla="*/ 145 w 156"/>
                <a:gd name="T55" fmla="*/ 1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6" h="178">
                  <a:moveTo>
                    <a:pt x="145" y="22"/>
                  </a:moveTo>
                  <a:cubicBezTo>
                    <a:pt x="134" y="22"/>
                    <a:pt x="134" y="22"/>
                    <a:pt x="134" y="22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4" y="5"/>
                    <a:pt x="129" y="0"/>
                    <a:pt x="12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51"/>
                    <a:pt x="5" y="156"/>
                    <a:pt x="11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73"/>
                    <a:pt x="27" y="178"/>
                    <a:pt x="33" y="178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51" y="178"/>
                    <a:pt x="156" y="173"/>
                    <a:pt x="156" y="167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7"/>
                    <a:pt x="151" y="22"/>
                    <a:pt x="145" y="22"/>
                  </a:cubicBezTo>
                  <a:close/>
                  <a:moveTo>
                    <a:pt x="11" y="145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45"/>
                    <a:pt x="123" y="145"/>
                    <a:pt x="123" y="145"/>
                  </a:cubicBezTo>
                  <a:lnTo>
                    <a:pt x="11" y="145"/>
                  </a:lnTo>
                  <a:close/>
                  <a:moveTo>
                    <a:pt x="145" y="167"/>
                  </a:moveTo>
                  <a:cubicBezTo>
                    <a:pt x="33" y="167"/>
                    <a:pt x="33" y="167"/>
                    <a:pt x="33" y="167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9" y="156"/>
                    <a:pt x="134" y="151"/>
                    <a:pt x="134" y="145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5" y="33"/>
                    <a:pt x="145" y="33"/>
                    <a:pt x="145" y="33"/>
                  </a:cubicBezTo>
                  <a:lnTo>
                    <a:pt x="145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48" name="Freeform 26"/>
            <p:cNvSpPr/>
            <p:nvPr>
              <p:custDataLst>
                <p:tags r:id="rId41"/>
              </p:custDataLst>
            </p:nvPr>
          </p:nvSpPr>
          <p:spPr bwMode="auto">
            <a:xfrm>
              <a:off x="10925460" y="2614454"/>
              <a:ext cx="205404" cy="34527"/>
            </a:xfrm>
            <a:custGeom>
              <a:avLst/>
              <a:gdLst>
                <a:gd name="T0" fmla="*/ 61 w 67"/>
                <a:gd name="T1" fmla="*/ 0 h 11"/>
                <a:gd name="T2" fmla="*/ 5 w 67"/>
                <a:gd name="T3" fmla="*/ 0 h 11"/>
                <a:gd name="T4" fmla="*/ 0 w 67"/>
                <a:gd name="T5" fmla="*/ 6 h 11"/>
                <a:gd name="T6" fmla="*/ 5 w 67"/>
                <a:gd name="T7" fmla="*/ 11 h 11"/>
                <a:gd name="T8" fmla="*/ 61 w 67"/>
                <a:gd name="T9" fmla="*/ 11 h 11"/>
                <a:gd name="T10" fmla="*/ 67 w 67"/>
                <a:gd name="T11" fmla="*/ 6 h 11"/>
                <a:gd name="T12" fmla="*/ 61 w 67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1">
                  <a:moveTo>
                    <a:pt x="6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1"/>
                    <a:pt x="5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9"/>
                    <a:pt x="67" y="6"/>
                  </a:cubicBezTo>
                  <a:cubicBezTo>
                    <a:pt x="67" y="3"/>
                    <a:pt x="64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49" name="Freeform 27"/>
            <p:cNvSpPr/>
            <p:nvPr>
              <p:custDataLst>
                <p:tags r:id="rId42"/>
              </p:custDataLst>
            </p:nvPr>
          </p:nvSpPr>
          <p:spPr bwMode="auto">
            <a:xfrm>
              <a:off x="10854015" y="2723348"/>
              <a:ext cx="276849" cy="34527"/>
            </a:xfrm>
            <a:custGeom>
              <a:avLst/>
              <a:gdLst>
                <a:gd name="T0" fmla="*/ 84 w 90"/>
                <a:gd name="T1" fmla="*/ 0 h 11"/>
                <a:gd name="T2" fmla="*/ 6 w 90"/>
                <a:gd name="T3" fmla="*/ 0 h 11"/>
                <a:gd name="T4" fmla="*/ 0 w 90"/>
                <a:gd name="T5" fmla="*/ 5 h 11"/>
                <a:gd name="T6" fmla="*/ 6 w 90"/>
                <a:gd name="T7" fmla="*/ 11 h 11"/>
                <a:gd name="T8" fmla="*/ 84 w 90"/>
                <a:gd name="T9" fmla="*/ 11 h 11"/>
                <a:gd name="T10" fmla="*/ 90 w 90"/>
                <a:gd name="T11" fmla="*/ 5 h 11"/>
                <a:gd name="T12" fmla="*/ 84 w 9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1">
                  <a:moveTo>
                    <a:pt x="8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7" y="11"/>
                    <a:pt x="90" y="8"/>
                    <a:pt x="90" y="5"/>
                  </a:cubicBezTo>
                  <a:cubicBezTo>
                    <a:pt x="90" y="2"/>
                    <a:pt x="8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0" name="Freeform 28"/>
            <p:cNvSpPr/>
            <p:nvPr>
              <p:custDataLst>
                <p:tags r:id="rId43"/>
              </p:custDataLst>
            </p:nvPr>
          </p:nvSpPr>
          <p:spPr bwMode="auto">
            <a:xfrm>
              <a:off x="10854015" y="2793730"/>
              <a:ext cx="276849" cy="34527"/>
            </a:xfrm>
            <a:custGeom>
              <a:avLst/>
              <a:gdLst>
                <a:gd name="T0" fmla="*/ 84 w 90"/>
                <a:gd name="T1" fmla="*/ 0 h 11"/>
                <a:gd name="T2" fmla="*/ 6 w 90"/>
                <a:gd name="T3" fmla="*/ 0 h 11"/>
                <a:gd name="T4" fmla="*/ 0 w 90"/>
                <a:gd name="T5" fmla="*/ 6 h 11"/>
                <a:gd name="T6" fmla="*/ 6 w 90"/>
                <a:gd name="T7" fmla="*/ 11 h 11"/>
                <a:gd name="T8" fmla="*/ 84 w 90"/>
                <a:gd name="T9" fmla="*/ 11 h 11"/>
                <a:gd name="T10" fmla="*/ 90 w 90"/>
                <a:gd name="T11" fmla="*/ 6 h 11"/>
                <a:gd name="T12" fmla="*/ 84 w 90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1">
                  <a:moveTo>
                    <a:pt x="8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7" y="11"/>
                    <a:pt x="90" y="9"/>
                    <a:pt x="90" y="6"/>
                  </a:cubicBezTo>
                  <a:cubicBezTo>
                    <a:pt x="90" y="3"/>
                    <a:pt x="8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9" name="Freeform 29"/>
            <p:cNvSpPr/>
            <p:nvPr>
              <p:custDataLst>
                <p:tags r:id="rId44"/>
              </p:custDataLst>
            </p:nvPr>
          </p:nvSpPr>
          <p:spPr bwMode="auto">
            <a:xfrm>
              <a:off x="10854015" y="2862784"/>
              <a:ext cx="276849" cy="38511"/>
            </a:xfrm>
            <a:custGeom>
              <a:avLst/>
              <a:gdLst>
                <a:gd name="T0" fmla="*/ 84 w 90"/>
                <a:gd name="T1" fmla="*/ 0 h 12"/>
                <a:gd name="T2" fmla="*/ 6 w 90"/>
                <a:gd name="T3" fmla="*/ 0 h 12"/>
                <a:gd name="T4" fmla="*/ 0 w 90"/>
                <a:gd name="T5" fmla="*/ 6 h 12"/>
                <a:gd name="T6" fmla="*/ 6 w 90"/>
                <a:gd name="T7" fmla="*/ 12 h 12"/>
                <a:gd name="T8" fmla="*/ 84 w 90"/>
                <a:gd name="T9" fmla="*/ 12 h 12"/>
                <a:gd name="T10" fmla="*/ 90 w 90"/>
                <a:gd name="T11" fmla="*/ 6 h 12"/>
                <a:gd name="T12" fmla="*/ 84 w 9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2">
                  <a:moveTo>
                    <a:pt x="8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7" y="12"/>
                    <a:pt x="90" y="9"/>
                    <a:pt x="90" y="6"/>
                  </a:cubicBezTo>
                  <a:cubicBezTo>
                    <a:pt x="90" y="3"/>
                    <a:pt x="87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62560" tIns="81280" rIns="162560" bIns="8128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63" name="文本框 62"/>
          <p:cNvSpPr txBox="1"/>
          <p:nvPr>
            <p:custDataLst>
              <p:tags r:id="rId45"/>
            </p:custDataLst>
          </p:nvPr>
        </p:nvSpPr>
        <p:spPr>
          <a:xfrm>
            <a:off x="12306582" y="3238782"/>
            <a:ext cx="36880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基于历史趋势预测未来6个月表现</a:t>
            </a:r>
            <a:endParaRPr lang="zh-CN" altLang="en-US" sz="1600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46"/>
            </p:custDataLst>
          </p:nvPr>
        </p:nvSpPr>
        <p:spPr>
          <a:xfrm>
            <a:off x="12239907" y="4323644"/>
            <a:ext cx="3437467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设置阈值，当指标异常时自动提醒</a:t>
            </a:r>
            <a:endParaRPr lang="zh-CN" altLang="en-US" sz="1600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70" name="下箭头 69"/>
          <p:cNvSpPr/>
          <p:nvPr>
            <p:custDataLst>
              <p:tags r:id="rId47"/>
            </p:custDataLst>
          </p:nvPr>
        </p:nvSpPr>
        <p:spPr>
          <a:xfrm>
            <a:off x="13699067" y="4905022"/>
            <a:ext cx="430107" cy="552027"/>
          </a:xfrm>
          <a:prstGeom prst="downArrow">
            <a:avLst>
              <a:gd name="adj1" fmla="val 50000"/>
              <a:gd name="adj2" fmla="val 48031"/>
            </a:avLst>
          </a:prstGeom>
          <a:gradFill>
            <a:gsLst>
              <a:gs pos="0">
                <a:schemeClr val="accent1">
                  <a:lumMod val="90000"/>
                  <a:satMod val="105000"/>
                  <a:tint val="67000"/>
                  <a:lumOff val="10000"/>
                </a:schemeClr>
              </a:gs>
              <a:gs pos="0">
                <a:schemeClr val="accent5"/>
              </a:gs>
              <a:gs pos="40000">
                <a:schemeClr val="accent6"/>
              </a:gs>
              <a:gs pos="50000">
                <a:schemeClr val="accent1">
                  <a:lumMod val="95000"/>
                  <a:satMod val="103000"/>
                  <a:tint val="73000"/>
                  <a:lumOff val="5000"/>
                </a:schemeClr>
              </a:gs>
              <a:gs pos="99000">
                <a:schemeClr val="accent1"/>
              </a:gs>
              <a:gs pos="100000">
                <a:schemeClr val="accent1">
                  <a:lumMod val="95000"/>
                  <a:satMod val="109000"/>
                  <a:tint val="81000"/>
                  <a:lumOff val="5000"/>
                </a:schemeClr>
              </a:gs>
            </a:gsLst>
            <a:lin ang="16200000" scaled="0"/>
          </a:gradFill>
        </p:spPr>
        <p:style>
          <a:lnRef idx="0">
            <a:srgbClr val="FFFFFF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48"/>
            </p:custDataLst>
          </p:nvPr>
        </p:nvSpPr>
        <p:spPr>
          <a:xfrm>
            <a:off x="12249432" y="5565422"/>
            <a:ext cx="3552613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AI推荐最适合用户需求的项目组合</a:t>
            </a:r>
            <a:endParaRPr lang="zh-CN" altLang="en-US" sz="1600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49"/>
            </p:custDataLst>
          </p:nvPr>
        </p:nvSpPr>
        <p:spPr>
          <a:xfrm>
            <a:off x="12474152" y="6914797"/>
            <a:ext cx="3174436" cy="232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latinLnBrk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定期生成监控报告并发送邮件</a:t>
            </a:r>
            <a:endParaRPr lang="zh-CN" altLang="en-US" sz="1600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74" name="下箭头 73"/>
          <p:cNvSpPr/>
          <p:nvPr>
            <p:custDataLst>
              <p:tags r:id="rId50"/>
            </p:custDataLst>
          </p:nvPr>
        </p:nvSpPr>
        <p:spPr>
          <a:xfrm>
            <a:off x="13700337" y="6146659"/>
            <a:ext cx="430107" cy="552027"/>
          </a:xfrm>
          <a:prstGeom prst="downArrow">
            <a:avLst>
              <a:gd name="adj1" fmla="val 50000"/>
              <a:gd name="adj2" fmla="val 4803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rgbClr val="FFFFFF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5" name="下箭头 74"/>
          <p:cNvSpPr/>
          <p:nvPr>
            <p:custDataLst>
              <p:tags r:id="rId51"/>
            </p:custDataLst>
          </p:nvPr>
        </p:nvSpPr>
        <p:spPr>
          <a:xfrm>
            <a:off x="13699067" y="2686756"/>
            <a:ext cx="430107" cy="552027"/>
          </a:xfrm>
          <a:prstGeom prst="downArrow">
            <a:avLst>
              <a:gd name="adj1" fmla="val 50000"/>
              <a:gd name="adj2" fmla="val 48031"/>
            </a:avLst>
          </a:prstGeom>
          <a:solidFill>
            <a:schemeClr val="accent2"/>
          </a:solidFill>
        </p:spPr>
        <p:style>
          <a:lnRef idx="0">
            <a:srgbClr val="FFFFFF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76" name="文本框 75"/>
          <p:cNvSpPr txBox="1"/>
          <p:nvPr>
            <p:custDataLst>
              <p:tags r:id="rId52"/>
            </p:custDataLst>
          </p:nvPr>
        </p:nvSpPr>
        <p:spPr>
          <a:xfrm>
            <a:off x="13354685" y="2750185"/>
            <a:ext cx="86309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第四环预测</a:t>
            </a:r>
            <a:endParaRPr lang="zh-CN" altLang="en-US" sz="1600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53"/>
            </p:custDataLst>
          </p:nvPr>
        </p:nvSpPr>
        <p:spPr>
          <a:xfrm>
            <a:off x="13312140" y="3785235"/>
            <a:ext cx="86309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第五环告警</a:t>
            </a:r>
            <a:endParaRPr lang="zh-CN" altLang="en-US" sz="1600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54"/>
            </p:custDataLst>
          </p:nvPr>
        </p:nvSpPr>
        <p:spPr>
          <a:xfrm>
            <a:off x="13312140" y="4998720"/>
            <a:ext cx="1524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第六环推荐</a:t>
            </a:r>
            <a:endParaRPr lang="zh-CN" altLang="en-US" sz="1600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5"/>
            </p:custDataLst>
          </p:nvPr>
        </p:nvSpPr>
        <p:spPr>
          <a:xfrm>
            <a:off x="13203343" y="6212346"/>
            <a:ext cx="1554480" cy="2324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latinLnBrk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</a:pPr>
            <a:r>
              <a:rPr sz="1600" b="1">
                <a:solidFill>
                  <a:schemeClr val="tx1"/>
                </a:solidFill>
                <a:cs typeface="黑体" panose="02010600030101010101" charset="-122"/>
              </a:rPr>
              <a:t>第七环自动化</a:t>
            </a:r>
            <a:endParaRPr lang="en-US" altLang="zh-CN" sz="1600" b="1">
              <a:solidFill>
                <a:schemeClr val="tx1"/>
              </a:solidFill>
              <a:cs typeface="黑体" panose="02010600030101010101" charset="-122"/>
            </a:endParaRPr>
          </a:p>
        </p:txBody>
      </p:sp>
      <p:grpSp>
        <p:nvGrpSpPr>
          <p:cNvPr id="124" name="Group 50"/>
          <p:cNvGrpSpPr/>
          <p:nvPr>
            <p:custDataLst>
              <p:tags r:id="rId56"/>
            </p:custDataLst>
          </p:nvPr>
        </p:nvGrpSpPr>
        <p:grpSpPr bwMode="auto">
          <a:xfrm>
            <a:off x="13699067" y="7332133"/>
            <a:ext cx="475262" cy="428978"/>
            <a:chOff x="2809" y="1408"/>
            <a:chExt cx="143" cy="136"/>
          </a:xfrm>
          <a:solidFill>
            <a:schemeClr val="accent2"/>
          </a:solidFill>
        </p:grpSpPr>
        <p:sp>
          <p:nvSpPr>
            <p:cNvPr id="125" name="Freeform 36"/>
            <p:cNvSpPr/>
            <p:nvPr>
              <p:custDataLst>
                <p:tags r:id="rId57"/>
              </p:custDataLst>
            </p:nvPr>
          </p:nvSpPr>
          <p:spPr bwMode="auto">
            <a:xfrm>
              <a:off x="2884" y="1457"/>
              <a:ext cx="68" cy="66"/>
            </a:xfrm>
            <a:custGeom>
              <a:avLst/>
              <a:gdLst>
                <a:gd name="T0" fmla="*/ 75 w 88"/>
                <a:gd name="T1" fmla="*/ 30 h 86"/>
                <a:gd name="T2" fmla="*/ 58 w 88"/>
                <a:gd name="T3" fmla="*/ 30 h 86"/>
                <a:gd name="T4" fmla="*/ 58 w 88"/>
                <a:gd name="T5" fmla="*/ 13 h 86"/>
                <a:gd name="T6" fmla="*/ 44 w 88"/>
                <a:gd name="T7" fmla="*/ 0 h 86"/>
                <a:gd name="T8" fmla="*/ 31 w 88"/>
                <a:gd name="T9" fmla="*/ 13 h 86"/>
                <a:gd name="T10" fmla="*/ 31 w 88"/>
                <a:gd name="T11" fmla="*/ 30 h 86"/>
                <a:gd name="T12" fmla="*/ 14 w 88"/>
                <a:gd name="T13" fmla="*/ 30 h 86"/>
                <a:gd name="T14" fmla="*/ 0 w 88"/>
                <a:gd name="T15" fmla="*/ 43 h 86"/>
                <a:gd name="T16" fmla="*/ 14 w 88"/>
                <a:gd name="T17" fmla="*/ 56 h 86"/>
                <a:gd name="T18" fmla="*/ 31 w 88"/>
                <a:gd name="T19" fmla="*/ 56 h 86"/>
                <a:gd name="T20" fmla="*/ 31 w 88"/>
                <a:gd name="T21" fmla="*/ 73 h 86"/>
                <a:gd name="T22" fmla="*/ 44 w 88"/>
                <a:gd name="T23" fmla="*/ 86 h 86"/>
                <a:gd name="T24" fmla="*/ 58 w 88"/>
                <a:gd name="T25" fmla="*/ 73 h 86"/>
                <a:gd name="T26" fmla="*/ 58 w 88"/>
                <a:gd name="T27" fmla="*/ 56 h 86"/>
                <a:gd name="T28" fmla="*/ 75 w 88"/>
                <a:gd name="T29" fmla="*/ 56 h 86"/>
                <a:gd name="T30" fmla="*/ 88 w 88"/>
                <a:gd name="T31" fmla="*/ 43 h 86"/>
                <a:gd name="T32" fmla="*/ 75 w 88"/>
                <a:gd name="T33" fmla="*/ 3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8" h="86">
                  <a:moveTo>
                    <a:pt x="75" y="30"/>
                  </a:move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6"/>
                    <a:pt x="52" y="0"/>
                    <a:pt x="44" y="0"/>
                  </a:cubicBezTo>
                  <a:cubicBezTo>
                    <a:pt x="37" y="0"/>
                    <a:pt x="31" y="6"/>
                    <a:pt x="31" y="1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6" y="30"/>
                    <a:pt x="0" y="36"/>
                    <a:pt x="0" y="43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1" y="80"/>
                    <a:pt x="37" y="86"/>
                    <a:pt x="44" y="86"/>
                  </a:cubicBezTo>
                  <a:cubicBezTo>
                    <a:pt x="52" y="86"/>
                    <a:pt x="58" y="80"/>
                    <a:pt x="58" y="73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2" y="56"/>
                    <a:pt x="88" y="50"/>
                    <a:pt x="88" y="43"/>
                  </a:cubicBezTo>
                  <a:cubicBezTo>
                    <a:pt x="88" y="36"/>
                    <a:pt x="82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6" name="Freeform 37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2809" y="1408"/>
              <a:ext cx="105" cy="136"/>
            </a:xfrm>
            <a:custGeom>
              <a:avLst/>
              <a:gdLst>
                <a:gd name="T0" fmla="*/ 70 w 138"/>
                <a:gd name="T1" fmla="*/ 68 h 178"/>
                <a:gd name="T2" fmla="*/ 105 w 138"/>
                <a:gd name="T3" fmla="*/ 34 h 178"/>
                <a:gd name="T4" fmla="*/ 70 w 138"/>
                <a:gd name="T5" fmla="*/ 0 h 178"/>
                <a:gd name="T6" fmla="*/ 35 w 138"/>
                <a:gd name="T7" fmla="*/ 34 h 178"/>
                <a:gd name="T8" fmla="*/ 70 w 138"/>
                <a:gd name="T9" fmla="*/ 68 h 178"/>
                <a:gd name="T10" fmla="*/ 138 w 138"/>
                <a:gd name="T11" fmla="*/ 165 h 178"/>
                <a:gd name="T12" fmla="*/ 110 w 138"/>
                <a:gd name="T13" fmla="*/ 135 h 178"/>
                <a:gd name="T14" fmla="*/ 80 w 138"/>
                <a:gd name="T15" fmla="*/ 108 h 178"/>
                <a:gd name="T16" fmla="*/ 98 w 138"/>
                <a:gd name="T17" fmla="*/ 87 h 178"/>
                <a:gd name="T18" fmla="*/ 69 w 138"/>
                <a:gd name="T19" fmla="*/ 78 h 178"/>
                <a:gd name="T20" fmla="*/ 0 w 138"/>
                <a:gd name="T21" fmla="*/ 173 h 178"/>
                <a:gd name="T22" fmla="*/ 0 w 138"/>
                <a:gd name="T23" fmla="*/ 178 h 178"/>
                <a:gd name="T24" fmla="*/ 138 w 138"/>
                <a:gd name="T25" fmla="*/ 178 h 178"/>
                <a:gd name="T26" fmla="*/ 138 w 138"/>
                <a:gd name="T27" fmla="*/ 173 h 178"/>
                <a:gd name="T28" fmla="*/ 138 w 138"/>
                <a:gd name="T29" fmla="*/ 1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78">
                  <a:moveTo>
                    <a:pt x="70" y="68"/>
                  </a:moveTo>
                  <a:cubicBezTo>
                    <a:pt x="89" y="68"/>
                    <a:pt x="105" y="53"/>
                    <a:pt x="105" y="34"/>
                  </a:cubicBezTo>
                  <a:cubicBezTo>
                    <a:pt x="105" y="15"/>
                    <a:pt x="89" y="0"/>
                    <a:pt x="70" y="0"/>
                  </a:cubicBezTo>
                  <a:cubicBezTo>
                    <a:pt x="50" y="0"/>
                    <a:pt x="35" y="15"/>
                    <a:pt x="35" y="34"/>
                  </a:cubicBezTo>
                  <a:cubicBezTo>
                    <a:pt x="35" y="53"/>
                    <a:pt x="50" y="68"/>
                    <a:pt x="70" y="68"/>
                  </a:cubicBezTo>
                  <a:close/>
                  <a:moveTo>
                    <a:pt x="138" y="165"/>
                  </a:moveTo>
                  <a:cubicBezTo>
                    <a:pt x="128" y="165"/>
                    <a:pt x="110" y="161"/>
                    <a:pt x="110" y="135"/>
                  </a:cubicBezTo>
                  <a:cubicBezTo>
                    <a:pt x="110" y="135"/>
                    <a:pt x="77" y="138"/>
                    <a:pt x="80" y="108"/>
                  </a:cubicBezTo>
                  <a:cubicBezTo>
                    <a:pt x="81" y="95"/>
                    <a:pt x="90" y="89"/>
                    <a:pt x="98" y="87"/>
                  </a:cubicBezTo>
                  <a:cubicBezTo>
                    <a:pt x="89" y="81"/>
                    <a:pt x="80" y="78"/>
                    <a:pt x="69" y="78"/>
                  </a:cubicBezTo>
                  <a:cubicBezTo>
                    <a:pt x="31" y="78"/>
                    <a:pt x="0" y="120"/>
                    <a:pt x="0" y="173"/>
                  </a:cubicBezTo>
                  <a:cubicBezTo>
                    <a:pt x="0" y="174"/>
                    <a:pt x="0" y="176"/>
                    <a:pt x="0" y="178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6"/>
                    <a:pt x="138" y="174"/>
                    <a:pt x="138" y="173"/>
                  </a:cubicBezTo>
                  <a:cubicBezTo>
                    <a:pt x="138" y="170"/>
                    <a:pt x="138" y="168"/>
                    <a:pt x="138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80" name="文本框 79"/>
          <p:cNvSpPr txBox="1"/>
          <p:nvPr>
            <p:custDataLst>
              <p:tags r:id="rId59"/>
            </p:custDataLst>
          </p:nvPr>
        </p:nvSpPr>
        <p:spPr>
          <a:xfrm>
            <a:off x="13040995" y="1763395"/>
            <a:ext cx="2410460" cy="1076325"/>
          </a:xfrm>
          <a:prstGeom prst="rect">
            <a:avLst/>
          </a:prstGeom>
          <a:noFill/>
        </p:spPr>
        <p:txBody>
          <a:bodyPr wrap="square" rtlCol="0">
            <a:normAutofit lnSpcReduction="10000"/>
            <a:scene3d>
              <a:camera prst="orthographicFront"/>
              <a:lightRig rig="threePt" dir="t"/>
            </a:scene3d>
          </a:bodyPr>
          <a:p>
            <a:r>
              <a:rPr lang="zh-CN" altLang="en-US" sz="3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闭环扩展性</a:t>
            </a:r>
            <a:endParaRPr lang="zh-CN" altLang="en-US" sz="3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2" name="右弧形箭头 81"/>
          <p:cNvSpPr/>
          <p:nvPr>
            <p:custDataLst>
              <p:tags r:id="rId60"/>
            </p:custDataLst>
          </p:nvPr>
        </p:nvSpPr>
        <p:spPr>
          <a:xfrm>
            <a:off x="12642427" y="1826542"/>
            <a:ext cx="287867" cy="477520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83" name="右弧形箭头 82"/>
          <p:cNvSpPr/>
          <p:nvPr>
            <p:custDataLst>
              <p:tags r:id="rId61"/>
            </p:custDataLst>
          </p:nvPr>
        </p:nvSpPr>
        <p:spPr>
          <a:xfrm rot="11280000">
            <a:off x="12482124" y="1628987"/>
            <a:ext cx="287867" cy="477520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86" name="圆角矩形 85"/>
          <p:cNvSpPr/>
          <p:nvPr>
            <p:custDataLst>
              <p:tags r:id="rId62"/>
            </p:custDataLst>
          </p:nvPr>
        </p:nvSpPr>
        <p:spPr>
          <a:xfrm>
            <a:off x="12308276" y="2523067"/>
            <a:ext cx="3142827" cy="5361093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pic>
        <p:nvPicPr>
          <p:cNvPr id="90" name="图片 89"/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6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10724" b="3931"/>
          <a:stretch>
            <a:fillRect/>
          </a:stretch>
        </p:blipFill>
        <p:spPr>
          <a:xfrm>
            <a:off x="5038725" y="2731135"/>
            <a:ext cx="706120" cy="126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7532370" y="5688330"/>
            <a:ext cx="2146300" cy="368300"/>
          </a:xfrm>
          <a:prstGeom prst="rect">
            <a:avLst/>
          </a:prstGeom>
        </p:spPr>
      </p:pic>
      <p:sp>
        <p:nvSpPr>
          <p:cNvPr id="46" name="文本框 45"/>
          <p:cNvSpPr txBox="1"/>
          <p:nvPr>
            <p:custDataLst>
              <p:tags r:id="rId66"/>
            </p:custDataLst>
          </p:nvPr>
        </p:nvSpPr>
        <p:spPr>
          <a:xfrm>
            <a:off x="6815808" y="5719445"/>
            <a:ext cx="3202658" cy="36512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algn="l">
              <a:buClrTx/>
              <a:buSzTx/>
              <a:buFontTx/>
            </a:pPr>
            <a:r>
              <a:rPr lang="zh-CN" altLang="en-US" sz="1780" b="1">
                <a:solidFill>
                  <a:schemeClr val="tx1"/>
                </a:solidFill>
                <a:sym typeface="+mn-ea"/>
              </a:rPr>
              <a:t>第三环：出报告（一键总结）</a:t>
            </a:r>
            <a:endParaRPr lang="zh-CN" altLang="en-US" sz="1780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6669405" y="6273165"/>
            <a:ext cx="3347085" cy="1611630"/>
          </a:xfrm>
          <a:prstGeom prst="rect">
            <a:avLst/>
          </a:prstGeom>
        </p:spPr>
      </p:pic>
      <p:sp>
        <p:nvSpPr>
          <p:cNvPr id="73" name="圆角矩形 72"/>
          <p:cNvSpPr/>
          <p:nvPr>
            <p:custDataLst>
              <p:tags r:id="rId68"/>
            </p:custDataLst>
          </p:nvPr>
        </p:nvSpPr>
        <p:spPr>
          <a:xfrm>
            <a:off x="6669476" y="6388382"/>
            <a:ext cx="4714240" cy="1260969"/>
          </a:xfrm>
          <a:prstGeom prst="roundRect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69"/>
            </p:custDataLst>
          </p:nvPr>
        </p:nvSpPr>
        <p:spPr>
          <a:xfrm>
            <a:off x="6835211" y="6037227"/>
            <a:ext cx="5060809" cy="1548130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>
              <a:spcBef>
                <a:spcPts val="800"/>
              </a:spcBef>
              <a:spcAft>
                <a:spcPts val="800"/>
              </a:spcAft>
            </a:pPr>
            <a:endParaRPr sz="1600" b="0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 </a:t>
            </a:r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一键生成：基于雷达图数据的深度分析</a:t>
            </a:r>
            <a:endParaRPr sz="1600" b="1">
              <a:solidFill>
                <a:schemeClr val="tx1"/>
              </a:solidFill>
              <a:cs typeface="黑体" panose="02010600030101010101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 </a:t>
            </a:r>
            <a:r>
              <a:rPr sz="1600" b="1">
                <a:solidFill>
                  <a:schemeClr val="tx1"/>
                </a:solidFill>
                <a:cs typeface="黑体" panose="02010600030101010101" charset="-122"/>
                <a:sym typeface="+mn-ea"/>
              </a:rPr>
              <a:t>结构化输出：总体评估 + 项目对比 + 关键发现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sz="1600" b="1" i="0">
                <a:solidFill>
                  <a:schemeClr val="tx1"/>
                </a:solidFill>
                <a:cs typeface="黑体" panose="02010600030101010101" charset="-122"/>
              </a:rPr>
              <a:t> </a:t>
            </a:r>
            <a:r>
              <a:rPr sz="1600" b="1" i="0">
                <a:solidFill>
                  <a:schemeClr val="tx1"/>
                </a:solidFill>
                <a:cs typeface="黑体" panose="02010600030101010101" charset="-122"/>
              </a:rPr>
              <a:t>AI洞察： 调用LLM API生成专业分析建议</a:t>
            </a:r>
            <a:endParaRPr sz="1600" b="1" i="0">
              <a:solidFill>
                <a:schemeClr val="tx1"/>
              </a:solidFill>
              <a:cs typeface="黑体" panose="0201060003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433705" y="6651625"/>
            <a:ext cx="864870" cy="12382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600075" y="2580005"/>
            <a:ext cx="968375" cy="79756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71"/>
            </p:custDataLst>
          </p:nvPr>
        </p:nvSpPr>
        <p:spPr>
          <a:xfrm>
            <a:off x="916940" y="3039745"/>
            <a:ext cx="748030" cy="48006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p>
            <a:r>
              <a:rPr lang="zh-CN" altLang="en-US" sz="2000" b="1">
                <a:solidFill>
                  <a:schemeClr val="accent4"/>
                </a:solidFill>
                <a:sym typeface="+mn-ea"/>
              </a:rPr>
              <a:t>环心</a:t>
            </a:r>
            <a:endParaRPr lang="zh-CN" altLang="en-US" sz="2000" b="1">
              <a:solidFill>
                <a:schemeClr val="accent4"/>
              </a:solidFill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 rot="2220000">
            <a:off x="724535" y="5871210"/>
            <a:ext cx="552450" cy="273050"/>
          </a:xfrm>
          <a:prstGeom prst="rect">
            <a:avLst/>
          </a:prstGeom>
        </p:spPr>
      </p:pic>
      <p:sp>
        <p:nvSpPr>
          <p:cNvPr id="85" name="下箭头 84"/>
          <p:cNvSpPr/>
          <p:nvPr/>
        </p:nvSpPr>
        <p:spPr>
          <a:xfrm rot="10800000">
            <a:off x="10801985" y="7332345"/>
            <a:ext cx="424815" cy="655320"/>
          </a:xfrm>
          <a:prstGeom prst="down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0045" y="360045"/>
            <a:ext cx="11515725" cy="1088390"/>
            <a:chOff x="567" y="567"/>
            <a:chExt cx="18135" cy="1714"/>
          </a:xfrm>
        </p:grpSpPr>
        <p:sp>
          <p:nvSpPr>
            <p:cNvPr id="24" name="文本框 10"/>
            <p:cNvSpPr txBox="1"/>
            <p:nvPr>
              <p:custDataLst>
                <p:tags r:id="rId73"/>
              </p:custDataLst>
            </p:nvPr>
          </p:nvSpPr>
          <p:spPr>
            <a:xfrm>
              <a:off x="567" y="567"/>
              <a:ext cx="18135" cy="1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   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产品体验闭环（看趋势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做对比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看排名</a:t>
              </a:r>
              <a:r>
                <a:rPr lang="en-US" altLang="zh-CN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-</a:t>
              </a:r>
              <a:r>
                <a:rPr lang="zh-CN" altLang="en-US" sz="3200" b="1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+mn-ea"/>
                </a:rPr>
                <a:t>出报告）</a:t>
              </a:r>
              <a:endPara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endParaRPr>
            </a:p>
            <a:p>
              <a:pPr algn="l">
                <a:lnSpc>
                  <a:spcPct val="120000"/>
                </a:lnSpc>
                <a:buClrTx/>
                <a:buSzTx/>
                <a:buFontTx/>
              </a:pPr>
              <a:endParaRPr lang="en-US" sz="1400" b="1" kern="0" spc="140" dirty="0">
                <a:solidFill>
                  <a:schemeClr val="accent1"/>
                </a:solidFill>
                <a:cs typeface="MiSans" pitchFamily="34" charset="-12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01" y="1701"/>
              <a:ext cx="155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 kern="0" spc="140" dirty="0">
                  <a:solidFill>
                    <a:schemeClr val="accent1"/>
                  </a:solidFill>
                  <a:cs typeface="MiSans" pitchFamily="34" charset="-120"/>
                  <a:sym typeface="+mn-ea"/>
                </a:rPr>
                <a:t>Product Experience Closed Loop</a:t>
              </a:r>
              <a:endParaRPr lang="zh-CN" altLang="en-US"/>
            </a:p>
          </p:txBody>
        </p:sp>
      </p:grpSp>
    </p:spTree>
    <p:custDataLst>
      <p:tags r:id="rId7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>
            <p:custDataLst>
              <p:tags r:id="rId1"/>
            </p:custDataLst>
          </p:nvPr>
        </p:nvSpPr>
        <p:spPr>
          <a:xfrm>
            <a:off x="1080000" y="1080000"/>
            <a:ext cx="285559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b="1" kern="0" spc="140" dirty="0">
                <a:solidFill>
                  <a:schemeClr val="accent1"/>
                </a:solidFill>
                <a:cs typeface="MiSans" pitchFamily="34" charset="-120"/>
              </a:rPr>
              <a:t>Core Innovations</a:t>
            </a:r>
            <a:endParaRPr lang="en-US" b="1" kern="0" spc="140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520700" y="1485900"/>
            <a:ext cx="792099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三个"评委能记住"的创新，不仅做看板，而是做可复现的决策流程</a:t>
            </a:r>
            <a:endParaRPr lang="en-US" sz="18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6" name="Shape 4"/>
          <p:cNvSpPr/>
          <p:nvPr>
            <p:custDataLst>
              <p:tags r:id="rId3"/>
            </p:custDataLst>
          </p:nvPr>
        </p:nvSpPr>
        <p:spPr>
          <a:xfrm>
            <a:off x="520700" y="2197100"/>
            <a:ext cx="4914900" cy="4622800"/>
          </a:xfrm>
          <a:custGeom>
            <a:avLst/>
            <a:gdLst/>
            <a:ahLst/>
            <a:cxnLst/>
            <a:rect l="l" t="t" r="r" b="b"/>
            <a:pathLst>
              <a:path w="4914900" h="4622800">
                <a:moveTo>
                  <a:pt x="152414" y="0"/>
                </a:moveTo>
                <a:lnTo>
                  <a:pt x="4762486" y="0"/>
                </a:lnTo>
                <a:cubicBezTo>
                  <a:pt x="4846662" y="0"/>
                  <a:pt x="4914900" y="68238"/>
                  <a:pt x="4914900" y="152414"/>
                </a:cubicBezTo>
                <a:lnTo>
                  <a:pt x="4914900" y="4470386"/>
                </a:lnTo>
                <a:cubicBezTo>
                  <a:pt x="4914900" y="4554562"/>
                  <a:pt x="4846662" y="4622800"/>
                  <a:pt x="4762486" y="4622800"/>
                </a:cubicBezTo>
                <a:lnTo>
                  <a:pt x="152414" y="4622800"/>
                </a:lnTo>
                <a:cubicBezTo>
                  <a:pt x="68238" y="4622800"/>
                  <a:pt x="0" y="4554562"/>
                  <a:pt x="0" y="4470386"/>
                </a:cubicBezTo>
                <a:lnTo>
                  <a:pt x="0" y="152414"/>
                </a:lnTo>
                <a:cubicBezTo>
                  <a:pt x="0" y="68294"/>
                  <a:pt x="68294" y="0"/>
                  <a:pt x="1524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1"/>
          </a:gradFill>
          <a:ln w="25400">
            <a:solidFill>
              <a:schemeClr val="accent1">
                <a:alpha val="50196"/>
              </a:schemeClr>
            </a:solidFill>
            <a:prstDash val="solid"/>
          </a:ln>
        </p:spPr>
      </p:sp>
      <p:sp>
        <p:nvSpPr>
          <p:cNvPr id="7" name="Shape 5"/>
          <p:cNvSpPr/>
          <p:nvPr>
            <p:custDataLst>
              <p:tags r:id="rId4"/>
            </p:custDataLst>
          </p:nvPr>
        </p:nvSpPr>
        <p:spPr>
          <a:xfrm>
            <a:off x="736600" y="2413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52403" y="0"/>
                </a:moveTo>
                <a:lnTo>
                  <a:pt x="558797" y="0"/>
                </a:lnTo>
                <a:cubicBezTo>
                  <a:pt x="642910" y="0"/>
                  <a:pt x="711200" y="68290"/>
                  <a:pt x="711200" y="152403"/>
                </a:cubicBezTo>
                <a:lnTo>
                  <a:pt x="711200" y="558797"/>
                </a:lnTo>
                <a:cubicBezTo>
                  <a:pt x="711200" y="642910"/>
                  <a:pt x="642910" y="711200"/>
                  <a:pt x="5587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</a:gradFill>
        </p:spPr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966788" y="2540000"/>
            <a:ext cx="4445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1"/>
                </a:solidFill>
                <a:cs typeface="MiSans" pitchFamily="34" charset="-120"/>
              </a:rPr>
              <a:t>A</a:t>
            </a:r>
            <a:endParaRPr lang="en-US" sz="30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1600200" y="2438400"/>
            <a:ext cx="16764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1"/>
                </a:solidFill>
                <a:cs typeface="MiSans" pitchFamily="34" charset="-120"/>
              </a:rPr>
              <a:t>双形态收藏</a:t>
            </a:r>
            <a:endParaRPr lang="en-US" sz="24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1600200" y="2844800"/>
            <a:ext cx="161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Dual Collection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11" name="Shape 9"/>
          <p:cNvSpPr/>
          <p:nvPr>
            <p:custDataLst>
              <p:tags r:id="rId8"/>
            </p:custDataLst>
          </p:nvPr>
        </p:nvSpPr>
        <p:spPr>
          <a:xfrm>
            <a:off x="762000" y="3276600"/>
            <a:ext cx="4457700" cy="1041400"/>
          </a:xfrm>
          <a:custGeom>
            <a:avLst/>
            <a:gdLst/>
            <a:ahLst/>
            <a:cxnLst/>
            <a:rect l="l" t="t" r="r" b="b"/>
            <a:pathLst>
              <a:path w="4457700" h="1041400">
                <a:moveTo>
                  <a:pt x="50800" y="0"/>
                </a:moveTo>
                <a:lnTo>
                  <a:pt x="4356101" y="0"/>
                </a:lnTo>
                <a:cubicBezTo>
                  <a:pt x="4412213" y="0"/>
                  <a:pt x="4457700" y="45487"/>
                  <a:pt x="4457700" y="101599"/>
                </a:cubicBezTo>
                <a:lnTo>
                  <a:pt x="4457700" y="939801"/>
                </a:lnTo>
                <a:cubicBezTo>
                  <a:pt x="4457700" y="995913"/>
                  <a:pt x="4412213" y="1041400"/>
                  <a:pt x="4356101" y="1041400"/>
                </a:cubicBezTo>
                <a:lnTo>
                  <a:pt x="50800" y="1041400"/>
                </a:lnTo>
                <a:cubicBezTo>
                  <a:pt x="22763" y="1041400"/>
                  <a:pt x="0" y="1018637"/>
                  <a:pt x="0" y="990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</p:spPr>
      </p:sp>
      <p:sp>
        <p:nvSpPr>
          <p:cNvPr id="12" name="Shape 10"/>
          <p:cNvSpPr/>
          <p:nvPr>
            <p:custDataLst>
              <p:tags r:id="rId9"/>
            </p:custDataLst>
          </p:nvPr>
        </p:nvSpPr>
        <p:spPr>
          <a:xfrm>
            <a:off x="762000" y="3276600"/>
            <a:ext cx="50800" cy="1041400"/>
          </a:xfrm>
          <a:custGeom>
            <a:avLst/>
            <a:gdLst/>
            <a:ahLst/>
            <a:cxnLst/>
            <a:rect l="l" t="t" r="r" b="b"/>
            <a:pathLst>
              <a:path w="50800" h="1041400">
                <a:moveTo>
                  <a:pt x="50800" y="0"/>
                </a:moveTo>
                <a:lnTo>
                  <a:pt x="50800" y="0"/>
                </a:lnTo>
                <a:lnTo>
                  <a:pt x="50800" y="1041400"/>
                </a:lnTo>
                <a:lnTo>
                  <a:pt x="50800" y="1041400"/>
                </a:lnTo>
                <a:cubicBezTo>
                  <a:pt x="22763" y="1041400"/>
                  <a:pt x="0" y="1018637"/>
                  <a:pt x="0" y="990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1"/>
          </a:solidFill>
        </p:spPr>
      </p:sp>
      <p:sp>
        <p:nvSpPr>
          <p:cNvPr id="13" name="Text 11"/>
          <p:cNvSpPr/>
          <p:nvPr>
            <p:custDataLst>
              <p:tags r:id="rId10"/>
            </p:custDataLst>
          </p:nvPr>
        </p:nvSpPr>
        <p:spPr>
          <a:xfrm>
            <a:off x="939800" y="3429000"/>
            <a:ext cx="424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Single收藏</a:t>
            </a:r>
            <a:endParaRPr lang="en-US" sz="18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14" name="Text 12"/>
          <p:cNvSpPr/>
          <p:nvPr>
            <p:custDataLst>
              <p:tags r:id="rId11"/>
            </p:custDataLst>
          </p:nvPr>
        </p:nvSpPr>
        <p:spPr>
          <a:xfrm>
            <a:off x="939800" y="3835400"/>
            <a:ext cx="42291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rPr>
              <a:t>项目+指标一键收藏，快速保存关注点</a:t>
            </a:r>
            <a:endParaRPr lang="en-US" sz="1600" dirty="0">
              <a:solidFill>
                <a:schemeClr val="tx1">
                  <a:alpha val="80000"/>
                </a:schemeClr>
              </a:solidFill>
              <a:cs typeface="MiSans" pitchFamily="34" charset="-120"/>
            </a:endParaRPr>
          </a:p>
        </p:txBody>
      </p:sp>
      <p:sp>
        <p:nvSpPr>
          <p:cNvPr id="15" name="Shape 13"/>
          <p:cNvSpPr/>
          <p:nvPr>
            <p:custDataLst>
              <p:tags r:id="rId12"/>
            </p:custDataLst>
          </p:nvPr>
        </p:nvSpPr>
        <p:spPr>
          <a:xfrm>
            <a:off x="762000" y="4470400"/>
            <a:ext cx="4457700" cy="1371600"/>
          </a:xfrm>
          <a:custGeom>
            <a:avLst/>
            <a:gdLst/>
            <a:ahLst/>
            <a:cxnLst/>
            <a:rect l="l" t="t" r="r" b="b"/>
            <a:pathLst>
              <a:path w="4457700" h="1371600">
                <a:moveTo>
                  <a:pt x="50800" y="0"/>
                </a:moveTo>
                <a:lnTo>
                  <a:pt x="4356106" y="0"/>
                </a:lnTo>
                <a:cubicBezTo>
                  <a:pt x="4412215" y="0"/>
                  <a:pt x="4457700" y="45485"/>
                  <a:pt x="4457700" y="101594"/>
                </a:cubicBezTo>
                <a:lnTo>
                  <a:pt x="4457700" y="1270006"/>
                </a:lnTo>
                <a:cubicBezTo>
                  <a:pt x="4457700" y="1326115"/>
                  <a:pt x="4412215" y="1371600"/>
                  <a:pt x="4356106" y="1371600"/>
                </a:cubicBezTo>
                <a:lnTo>
                  <a:pt x="50800" y="1371600"/>
                </a:lnTo>
                <a:cubicBezTo>
                  <a:pt x="22763" y="1371600"/>
                  <a:pt x="0" y="1348837"/>
                  <a:pt x="0" y="132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</p:spPr>
      </p:sp>
      <p:sp>
        <p:nvSpPr>
          <p:cNvPr id="16" name="Shape 14"/>
          <p:cNvSpPr/>
          <p:nvPr>
            <p:custDataLst>
              <p:tags r:id="rId13"/>
            </p:custDataLst>
          </p:nvPr>
        </p:nvSpPr>
        <p:spPr>
          <a:xfrm>
            <a:off x="762000" y="4470400"/>
            <a:ext cx="50800" cy="1371600"/>
          </a:xfrm>
          <a:custGeom>
            <a:avLst/>
            <a:gdLst/>
            <a:ahLst/>
            <a:cxnLst/>
            <a:rect l="l" t="t" r="r" b="b"/>
            <a:pathLst>
              <a:path w="50800" h="1371600">
                <a:moveTo>
                  <a:pt x="50800" y="0"/>
                </a:moveTo>
                <a:lnTo>
                  <a:pt x="50800" y="0"/>
                </a:lnTo>
                <a:lnTo>
                  <a:pt x="50800" y="1371600"/>
                </a:lnTo>
                <a:lnTo>
                  <a:pt x="50800" y="1371600"/>
                </a:lnTo>
                <a:cubicBezTo>
                  <a:pt x="22763" y="1371600"/>
                  <a:pt x="0" y="1348837"/>
                  <a:pt x="0" y="132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17" name="Text 15"/>
          <p:cNvSpPr/>
          <p:nvPr>
            <p:custDataLst>
              <p:tags r:id="rId14"/>
            </p:custDataLst>
          </p:nvPr>
        </p:nvSpPr>
        <p:spPr>
          <a:xfrm>
            <a:off x="939800" y="4622800"/>
            <a:ext cx="424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Plan快照</a:t>
            </a:r>
            <a:endParaRPr lang="en-US" sz="18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18" name="Text 16"/>
          <p:cNvSpPr/>
          <p:nvPr>
            <p:custDataLst>
              <p:tags r:id="rId15"/>
            </p:custDataLst>
          </p:nvPr>
        </p:nvSpPr>
        <p:spPr>
          <a:xfrm>
            <a:off x="939800" y="5029200"/>
            <a:ext cx="42291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cs typeface="MiSans" pitchFamily="34" charset="-120"/>
              </a:rPr>
              <a:t>把榜单/对比方案"拍快照"保存，payload存储完整快照</a:t>
            </a:r>
            <a:endParaRPr lang="en-US" sz="1600" dirty="0">
              <a:solidFill>
                <a:schemeClr val="tx1">
                  <a:alpha val="80000"/>
                </a:schemeClr>
              </a:solidFill>
              <a:cs typeface="MiSans" pitchFamily="34" charset="-120"/>
            </a:endParaRPr>
          </a:p>
        </p:txBody>
      </p:sp>
      <p:sp>
        <p:nvSpPr>
          <p:cNvPr id="19" name="Shape 17"/>
          <p:cNvSpPr/>
          <p:nvPr>
            <p:custDataLst>
              <p:tags r:id="rId16"/>
            </p:custDataLst>
          </p:nvPr>
        </p:nvSpPr>
        <p:spPr>
          <a:xfrm>
            <a:off x="736600" y="5994400"/>
            <a:ext cx="4483100" cy="609600"/>
          </a:xfrm>
          <a:custGeom>
            <a:avLst/>
            <a:gdLst/>
            <a:ahLst/>
            <a:cxnLst/>
            <a:rect l="l" t="t" r="r" b="b"/>
            <a:pathLst>
              <a:path w="4483100" h="609600">
                <a:moveTo>
                  <a:pt x="101602" y="0"/>
                </a:moveTo>
                <a:lnTo>
                  <a:pt x="4381498" y="0"/>
                </a:lnTo>
                <a:cubicBezTo>
                  <a:pt x="4437611" y="0"/>
                  <a:pt x="4483100" y="45489"/>
                  <a:pt x="4483100" y="101602"/>
                </a:cubicBezTo>
                <a:lnTo>
                  <a:pt x="4483100" y="507998"/>
                </a:lnTo>
                <a:cubicBezTo>
                  <a:pt x="4483100" y="564111"/>
                  <a:pt x="4437611" y="609600"/>
                  <a:pt x="43814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20" name="Shape 18"/>
          <p:cNvSpPr/>
          <p:nvPr>
            <p:custDataLst>
              <p:tags r:id="rId17"/>
            </p:custDataLst>
          </p:nvPr>
        </p:nvSpPr>
        <p:spPr>
          <a:xfrm>
            <a:off x="914400" y="61891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21" name="Text 19"/>
          <p:cNvSpPr/>
          <p:nvPr>
            <p:custDataLst>
              <p:tags r:id="rId18"/>
            </p:custDataLst>
          </p:nvPr>
        </p:nvSpPr>
        <p:spPr>
          <a:xfrm>
            <a:off x="1244600" y="6163735"/>
            <a:ext cx="2336800" cy="2709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accent1"/>
                </a:solidFill>
                <a:cs typeface="MiSans" pitchFamily="34" charset="-120"/>
              </a:rPr>
              <a:t>可复现、可复用、可分享</a:t>
            </a:r>
            <a:endParaRPr lang="en-US" sz="1600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22" name="Shape 20"/>
          <p:cNvSpPr/>
          <p:nvPr>
            <p:custDataLst>
              <p:tags r:id="rId19"/>
            </p:custDataLst>
          </p:nvPr>
        </p:nvSpPr>
        <p:spPr>
          <a:xfrm>
            <a:off x="5668433" y="2197100"/>
            <a:ext cx="4914900" cy="4622800"/>
          </a:xfrm>
          <a:custGeom>
            <a:avLst/>
            <a:gdLst/>
            <a:ahLst/>
            <a:cxnLst/>
            <a:rect l="l" t="t" r="r" b="b"/>
            <a:pathLst>
              <a:path w="4914900" h="4622800">
                <a:moveTo>
                  <a:pt x="152414" y="0"/>
                </a:moveTo>
                <a:lnTo>
                  <a:pt x="4762486" y="0"/>
                </a:lnTo>
                <a:cubicBezTo>
                  <a:pt x="4846662" y="0"/>
                  <a:pt x="4914900" y="68238"/>
                  <a:pt x="4914900" y="152414"/>
                </a:cubicBezTo>
                <a:lnTo>
                  <a:pt x="4914900" y="4470386"/>
                </a:lnTo>
                <a:cubicBezTo>
                  <a:pt x="4914900" y="4554562"/>
                  <a:pt x="4846662" y="4622800"/>
                  <a:pt x="4762486" y="4622800"/>
                </a:cubicBezTo>
                <a:lnTo>
                  <a:pt x="152414" y="4622800"/>
                </a:lnTo>
                <a:cubicBezTo>
                  <a:pt x="68238" y="4622800"/>
                  <a:pt x="0" y="4554562"/>
                  <a:pt x="0" y="4470386"/>
                </a:cubicBezTo>
                <a:lnTo>
                  <a:pt x="0" y="152414"/>
                </a:lnTo>
                <a:cubicBezTo>
                  <a:pt x="0" y="68294"/>
                  <a:pt x="68294" y="0"/>
                  <a:pt x="1524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5000"/>
                </a:schemeClr>
              </a:gs>
            </a:gsLst>
            <a:lin ang="2700000" scaled="1"/>
          </a:gradFill>
          <a:ln w="25400">
            <a:solidFill>
              <a:schemeClr val="accent2">
                <a:alpha val="50196"/>
              </a:schemeClr>
            </a:solidFill>
            <a:prstDash val="solid"/>
          </a:ln>
        </p:spPr>
      </p:sp>
      <p:sp>
        <p:nvSpPr>
          <p:cNvPr id="23" name="Shape 21"/>
          <p:cNvSpPr/>
          <p:nvPr>
            <p:custDataLst>
              <p:tags r:id="rId20"/>
            </p:custDataLst>
          </p:nvPr>
        </p:nvSpPr>
        <p:spPr>
          <a:xfrm>
            <a:off x="5884333" y="2413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52403" y="0"/>
                </a:moveTo>
                <a:lnTo>
                  <a:pt x="558797" y="0"/>
                </a:lnTo>
                <a:cubicBezTo>
                  <a:pt x="642910" y="0"/>
                  <a:pt x="711200" y="68290"/>
                  <a:pt x="711200" y="152403"/>
                </a:cubicBezTo>
                <a:lnTo>
                  <a:pt x="711200" y="558797"/>
                </a:lnTo>
                <a:cubicBezTo>
                  <a:pt x="711200" y="642910"/>
                  <a:pt x="642910" y="711200"/>
                  <a:pt x="5587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</a:gradFill>
        </p:spPr>
      </p:sp>
      <p:sp>
        <p:nvSpPr>
          <p:cNvPr id="24" name="Text 22"/>
          <p:cNvSpPr/>
          <p:nvPr>
            <p:custDataLst>
              <p:tags r:id="rId21"/>
            </p:custDataLst>
          </p:nvPr>
        </p:nvSpPr>
        <p:spPr>
          <a:xfrm>
            <a:off x="6113992" y="2540000"/>
            <a:ext cx="4445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1"/>
                </a:solidFill>
                <a:cs typeface="MiSans" pitchFamily="34" charset="-120"/>
              </a:rPr>
              <a:t>B</a:t>
            </a:r>
            <a:endParaRPr lang="en-US" sz="30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25" name="Text 23"/>
          <p:cNvSpPr/>
          <p:nvPr>
            <p:custDataLst>
              <p:tags r:id="rId22"/>
            </p:custDataLst>
          </p:nvPr>
        </p:nvSpPr>
        <p:spPr>
          <a:xfrm>
            <a:off x="6747934" y="2438400"/>
            <a:ext cx="14351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1"/>
                </a:solidFill>
                <a:cs typeface="MiSans" pitchFamily="34" charset="-120"/>
              </a:rPr>
              <a:t>五维画像</a:t>
            </a:r>
            <a:endParaRPr lang="en-US" sz="24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26" name="Text 24"/>
          <p:cNvSpPr/>
          <p:nvPr>
            <p:custDataLst>
              <p:tags r:id="rId23"/>
            </p:custDataLst>
          </p:nvPr>
        </p:nvSpPr>
        <p:spPr>
          <a:xfrm>
            <a:off x="6747934" y="2844800"/>
            <a:ext cx="1371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Five-Dimension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27" name="Shape 25"/>
          <p:cNvSpPr/>
          <p:nvPr>
            <p:custDataLst>
              <p:tags r:id="rId24"/>
            </p:custDataLst>
          </p:nvPr>
        </p:nvSpPr>
        <p:spPr>
          <a:xfrm>
            <a:off x="5909733" y="3276600"/>
            <a:ext cx="4457700" cy="1524000"/>
          </a:xfrm>
          <a:custGeom>
            <a:avLst/>
            <a:gdLst/>
            <a:ahLst/>
            <a:cxnLst/>
            <a:rect l="l" t="t" r="r" b="b"/>
            <a:pathLst>
              <a:path w="4457700" h="1524000">
                <a:moveTo>
                  <a:pt x="50800" y="0"/>
                </a:moveTo>
                <a:lnTo>
                  <a:pt x="4356095" y="0"/>
                </a:lnTo>
                <a:cubicBezTo>
                  <a:pt x="4412210" y="0"/>
                  <a:pt x="4457700" y="45490"/>
                  <a:pt x="4457700" y="101605"/>
                </a:cubicBezTo>
                <a:lnTo>
                  <a:pt x="4457700" y="1422395"/>
                </a:lnTo>
                <a:cubicBezTo>
                  <a:pt x="4457700" y="1478510"/>
                  <a:pt x="4412210" y="1524000"/>
                  <a:pt x="4356095" y="1524000"/>
                </a:cubicBez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</p:spPr>
      </p:sp>
      <p:sp>
        <p:nvSpPr>
          <p:cNvPr id="28" name="Shape 26"/>
          <p:cNvSpPr/>
          <p:nvPr>
            <p:custDataLst>
              <p:tags r:id="rId25"/>
            </p:custDataLst>
          </p:nvPr>
        </p:nvSpPr>
        <p:spPr>
          <a:xfrm>
            <a:off x="5909733" y="3276600"/>
            <a:ext cx="50800" cy="1524000"/>
          </a:xfrm>
          <a:custGeom>
            <a:avLst/>
            <a:gdLst/>
            <a:ahLst/>
            <a:cxnLst/>
            <a:rect l="l" t="t" r="r" b="b"/>
            <a:pathLst>
              <a:path w="50800" h="1524000">
                <a:moveTo>
                  <a:pt x="50800" y="0"/>
                </a:moveTo>
                <a:lnTo>
                  <a:pt x="50800" y="0"/>
                </a:lnTo>
                <a:lnTo>
                  <a:pt x="50800" y="1524000"/>
                </a:ln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2"/>
          </a:solidFill>
        </p:spPr>
      </p:sp>
      <p:sp>
        <p:nvSpPr>
          <p:cNvPr id="29" name="Text 27"/>
          <p:cNvSpPr/>
          <p:nvPr>
            <p:custDataLst>
              <p:tags r:id="rId26"/>
            </p:custDataLst>
          </p:nvPr>
        </p:nvSpPr>
        <p:spPr>
          <a:xfrm>
            <a:off x="6087533" y="3429000"/>
            <a:ext cx="424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把指标映射到可解释的健康维度</a:t>
            </a:r>
            <a:endParaRPr lang="en-US" sz="18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30" name="Shape 28"/>
          <p:cNvSpPr/>
          <p:nvPr>
            <p:custDataLst>
              <p:tags r:id="rId27"/>
            </p:custDataLst>
          </p:nvPr>
        </p:nvSpPr>
        <p:spPr>
          <a:xfrm>
            <a:off x="6087533" y="3886200"/>
            <a:ext cx="749300" cy="762000"/>
          </a:xfrm>
          <a:custGeom>
            <a:avLst/>
            <a:gdLst/>
            <a:ahLst/>
            <a:cxnLst/>
            <a:rect l="l" t="t" r="r" b="b"/>
            <a:pathLst>
              <a:path w="749300" h="762000">
                <a:moveTo>
                  <a:pt x="50803" y="0"/>
                </a:moveTo>
                <a:lnTo>
                  <a:pt x="698497" y="0"/>
                </a:lnTo>
                <a:cubicBezTo>
                  <a:pt x="726555" y="0"/>
                  <a:pt x="749300" y="22745"/>
                  <a:pt x="749300" y="50803"/>
                </a:cubicBezTo>
                <a:lnTo>
                  <a:pt x="749300" y="711197"/>
                </a:lnTo>
                <a:cubicBezTo>
                  <a:pt x="749300" y="739255"/>
                  <a:pt x="726555" y="762000"/>
                  <a:pt x="6984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31" name="Text 29"/>
          <p:cNvSpPr/>
          <p:nvPr>
            <p:custDataLst>
              <p:tags r:id="rId28"/>
            </p:custDataLst>
          </p:nvPr>
        </p:nvSpPr>
        <p:spPr>
          <a:xfrm>
            <a:off x="6125633" y="3987800"/>
            <a:ext cx="67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活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32" name="Text 30"/>
          <p:cNvSpPr/>
          <p:nvPr>
            <p:custDataLst>
              <p:tags r:id="rId29"/>
            </p:custDataLst>
          </p:nvPr>
        </p:nvSpPr>
        <p:spPr>
          <a:xfrm>
            <a:off x="6151033" y="4343400"/>
            <a:ext cx="622300" cy="203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活跃度</a:t>
            </a:r>
            <a:endParaRPr lang="en-US" sz="12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33" name="Shape 31"/>
          <p:cNvSpPr/>
          <p:nvPr>
            <p:custDataLst>
              <p:tags r:id="rId30"/>
            </p:custDataLst>
          </p:nvPr>
        </p:nvSpPr>
        <p:spPr>
          <a:xfrm>
            <a:off x="6934200" y="3886200"/>
            <a:ext cx="749300" cy="762000"/>
          </a:xfrm>
          <a:custGeom>
            <a:avLst/>
            <a:gdLst/>
            <a:ahLst/>
            <a:cxnLst/>
            <a:rect l="l" t="t" r="r" b="b"/>
            <a:pathLst>
              <a:path w="749300" h="762000">
                <a:moveTo>
                  <a:pt x="50803" y="0"/>
                </a:moveTo>
                <a:lnTo>
                  <a:pt x="698497" y="0"/>
                </a:lnTo>
                <a:cubicBezTo>
                  <a:pt x="726555" y="0"/>
                  <a:pt x="749300" y="22745"/>
                  <a:pt x="749300" y="50803"/>
                </a:cubicBezTo>
                <a:lnTo>
                  <a:pt x="749300" y="711197"/>
                </a:lnTo>
                <a:cubicBezTo>
                  <a:pt x="749300" y="739255"/>
                  <a:pt x="726555" y="762000"/>
                  <a:pt x="6984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chemeClr val="accent2">
              <a:alpha val="10196"/>
            </a:schemeClr>
          </a:solidFill>
        </p:spPr>
      </p:sp>
      <p:sp>
        <p:nvSpPr>
          <p:cNvPr id="34" name="Text 32"/>
          <p:cNvSpPr/>
          <p:nvPr>
            <p:custDataLst>
              <p:tags r:id="rId31"/>
            </p:custDataLst>
          </p:nvPr>
        </p:nvSpPr>
        <p:spPr>
          <a:xfrm>
            <a:off x="6972300" y="3987800"/>
            <a:ext cx="67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治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35" name="Text 33"/>
          <p:cNvSpPr/>
          <p:nvPr>
            <p:custDataLst>
              <p:tags r:id="rId32"/>
            </p:custDataLst>
          </p:nvPr>
        </p:nvSpPr>
        <p:spPr>
          <a:xfrm>
            <a:off x="6997700" y="4343400"/>
            <a:ext cx="622300" cy="203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治理</a:t>
            </a:r>
            <a:endParaRPr lang="en-US" sz="12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36" name="Shape 34"/>
          <p:cNvSpPr/>
          <p:nvPr>
            <p:custDataLst>
              <p:tags r:id="rId33"/>
            </p:custDataLst>
          </p:nvPr>
        </p:nvSpPr>
        <p:spPr>
          <a:xfrm>
            <a:off x="7780867" y="3886200"/>
            <a:ext cx="749300" cy="762000"/>
          </a:xfrm>
          <a:custGeom>
            <a:avLst/>
            <a:gdLst/>
            <a:ahLst/>
            <a:cxnLst/>
            <a:rect l="l" t="t" r="r" b="b"/>
            <a:pathLst>
              <a:path w="749300" h="762000">
                <a:moveTo>
                  <a:pt x="50803" y="0"/>
                </a:moveTo>
                <a:lnTo>
                  <a:pt x="698497" y="0"/>
                </a:lnTo>
                <a:cubicBezTo>
                  <a:pt x="726555" y="0"/>
                  <a:pt x="749300" y="22745"/>
                  <a:pt x="749300" y="50803"/>
                </a:cubicBezTo>
                <a:lnTo>
                  <a:pt x="749300" y="711197"/>
                </a:lnTo>
                <a:cubicBezTo>
                  <a:pt x="749300" y="739255"/>
                  <a:pt x="726555" y="762000"/>
                  <a:pt x="6984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37" name="Text 35"/>
          <p:cNvSpPr/>
          <p:nvPr>
            <p:custDataLst>
              <p:tags r:id="rId34"/>
            </p:custDataLst>
          </p:nvPr>
        </p:nvSpPr>
        <p:spPr>
          <a:xfrm>
            <a:off x="7818967" y="3987800"/>
            <a:ext cx="67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多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38" name="Text 36"/>
          <p:cNvSpPr/>
          <p:nvPr>
            <p:custDataLst>
              <p:tags r:id="rId35"/>
            </p:custDataLst>
          </p:nvPr>
        </p:nvSpPr>
        <p:spPr>
          <a:xfrm>
            <a:off x="7844367" y="4343400"/>
            <a:ext cx="622300" cy="203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多样性</a:t>
            </a:r>
            <a:endParaRPr lang="en-US" sz="12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39" name="Shape 37"/>
          <p:cNvSpPr/>
          <p:nvPr>
            <p:custDataLst>
              <p:tags r:id="rId36"/>
            </p:custDataLst>
          </p:nvPr>
        </p:nvSpPr>
        <p:spPr>
          <a:xfrm>
            <a:off x="8627534" y="3886200"/>
            <a:ext cx="749300" cy="762000"/>
          </a:xfrm>
          <a:custGeom>
            <a:avLst/>
            <a:gdLst/>
            <a:ahLst/>
            <a:cxnLst/>
            <a:rect l="l" t="t" r="r" b="b"/>
            <a:pathLst>
              <a:path w="749300" h="762000">
                <a:moveTo>
                  <a:pt x="50803" y="0"/>
                </a:moveTo>
                <a:lnTo>
                  <a:pt x="698497" y="0"/>
                </a:lnTo>
                <a:cubicBezTo>
                  <a:pt x="726555" y="0"/>
                  <a:pt x="749300" y="22745"/>
                  <a:pt x="749300" y="50803"/>
                </a:cubicBezTo>
                <a:lnTo>
                  <a:pt x="749300" y="711197"/>
                </a:lnTo>
                <a:cubicBezTo>
                  <a:pt x="749300" y="739255"/>
                  <a:pt x="726555" y="762000"/>
                  <a:pt x="6984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chemeClr val="accent2">
              <a:alpha val="10196"/>
            </a:schemeClr>
          </a:solidFill>
        </p:spPr>
      </p:sp>
      <p:sp>
        <p:nvSpPr>
          <p:cNvPr id="40" name="Text 38"/>
          <p:cNvSpPr/>
          <p:nvPr>
            <p:custDataLst>
              <p:tags r:id="rId37"/>
            </p:custDataLst>
          </p:nvPr>
        </p:nvSpPr>
        <p:spPr>
          <a:xfrm>
            <a:off x="8665634" y="3987800"/>
            <a:ext cx="67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影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41" name="Text 39"/>
          <p:cNvSpPr/>
          <p:nvPr>
            <p:custDataLst>
              <p:tags r:id="rId38"/>
            </p:custDataLst>
          </p:nvPr>
        </p:nvSpPr>
        <p:spPr>
          <a:xfrm>
            <a:off x="8691034" y="4343400"/>
            <a:ext cx="622300" cy="203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影响力</a:t>
            </a:r>
            <a:endParaRPr lang="en-US" sz="12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42" name="Shape 40"/>
          <p:cNvSpPr/>
          <p:nvPr>
            <p:custDataLst>
              <p:tags r:id="rId39"/>
            </p:custDataLst>
          </p:nvPr>
        </p:nvSpPr>
        <p:spPr>
          <a:xfrm>
            <a:off x="9474200" y="3886200"/>
            <a:ext cx="749300" cy="762000"/>
          </a:xfrm>
          <a:custGeom>
            <a:avLst/>
            <a:gdLst/>
            <a:ahLst/>
            <a:cxnLst/>
            <a:rect l="l" t="t" r="r" b="b"/>
            <a:pathLst>
              <a:path w="749300" h="762000">
                <a:moveTo>
                  <a:pt x="50803" y="0"/>
                </a:moveTo>
                <a:lnTo>
                  <a:pt x="698497" y="0"/>
                </a:lnTo>
                <a:cubicBezTo>
                  <a:pt x="726555" y="0"/>
                  <a:pt x="749300" y="22745"/>
                  <a:pt x="749300" y="50803"/>
                </a:cubicBezTo>
                <a:lnTo>
                  <a:pt x="749300" y="711197"/>
                </a:lnTo>
                <a:cubicBezTo>
                  <a:pt x="749300" y="739255"/>
                  <a:pt x="726555" y="762000"/>
                  <a:pt x="698497" y="762000"/>
                </a:cubicBezTo>
                <a:lnTo>
                  <a:pt x="50803" y="762000"/>
                </a:lnTo>
                <a:cubicBezTo>
                  <a:pt x="22745" y="762000"/>
                  <a:pt x="0" y="739255"/>
                  <a:pt x="0" y="7111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43" name="Text 41"/>
          <p:cNvSpPr/>
          <p:nvPr>
            <p:custDataLst>
              <p:tags r:id="rId40"/>
            </p:custDataLst>
          </p:nvPr>
        </p:nvSpPr>
        <p:spPr>
          <a:xfrm>
            <a:off x="9512300" y="3987800"/>
            <a:ext cx="673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续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44" name="Text 42"/>
          <p:cNvSpPr/>
          <p:nvPr>
            <p:custDataLst>
              <p:tags r:id="rId41"/>
            </p:custDataLst>
          </p:nvPr>
        </p:nvSpPr>
        <p:spPr>
          <a:xfrm>
            <a:off x="9537700" y="4343400"/>
            <a:ext cx="622300" cy="203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tx1">
                    <a:alpha val="70196"/>
                  </a:schemeClr>
                </a:solidFill>
                <a:cs typeface="MiSans" pitchFamily="34" charset="-120"/>
              </a:rPr>
              <a:t>可持续</a:t>
            </a:r>
            <a:endParaRPr lang="en-US" sz="1200" dirty="0">
              <a:solidFill>
                <a:schemeClr val="tx1">
                  <a:alpha val="70196"/>
                </a:schemeClr>
              </a:solidFill>
              <a:cs typeface="MiSans" pitchFamily="34" charset="-120"/>
            </a:endParaRPr>
          </a:p>
        </p:txBody>
      </p:sp>
      <p:sp>
        <p:nvSpPr>
          <p:cNvPr id="45" name="Shape 43"/>
          <p:cNvSpPr/>
          <p:nvPr>
            <p:custDataLst>
              <p:tags r:id="rId42"/>
            </p:custDataLst>
          </p:nvPr>
        </p:nvSpPr>
        <p:spPr>
          <a:xfrm>
            <a:off x="5884333" y="4953000"/>
            <a:ext cx="4483100" cy="609600"/>
          </a:xfrm>
          <a:custGeom>
            <a:avLst/>
            <a:gdLst/>
            <a:ahLst/>
            <a:cxnLst/>
            <a:rect l="l" t="t" r="r" b="b"/>
            <a:pathLst>
              <a:path w="4483100" h="609600">
                <a:moveTo>
                  <a:pt x="101602" y="0"/>
                </a:moveTo>
                <a:lnTo>
                  <a:pt x="4381498" y="0"/>
                </a:lnTo>
                <a:cubicBezTo>
                  <a:pt x="4437611" y="0"/>
                  <a:pt x="4483100" y="45489"/>
                  <a:pt x="4483100" y="101602"/>
                </a:cubicBezTo>
                <a:lnTo>
                  <a:pt x="4483100" y="507998"/>
                </a:lnTo>
                <a:cubicBezTo>
                  <a:pt x="4483100" y="564111"/>
                  <a:pt x="4437611" y="609600"/>
                  <a:pt x="43814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chemeClr val="accent2">
              <a:alpha val="10196"/>
            </a:schemeClr>
          </a:solidFill>
        </p:spPr>
      </p:sp>
      <p:sp>
        <p:nvSpPr>
          <p:cNvPr id="46" name="Shape 44"/>
          <p:cNvSpPr/>
          <p:nvPr>
            <p:custDataLst>
              <p:tags r:id="rId43"/>
            </p:custDataLst>
          </p:nvPr>
        </p:nvSpPr>
        <p:spPr>
          <a:xfrm>
            <a:off x="6062133" y="51477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47" name="Text 45"/>
          <p:cNvSpPr/>
          <p:nvPr>
            <p:custDataLst>
              <p:tags r:id="rId44"/>
            </p:custDataLst>
          </p:nvPr>
        </p:nvSpPr>
        <p:spPr>
          <a:xfrm>
            <a:off x="6392333" y="5122335"/>
            <a:ext cx="2540000" cy="2709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accent1"/>
                </a:solidFill>
                <a:cs typeface="MiSans" pitchFamily="34" charset="-120"/>
              </a:rPr>
              <a:t>降低理解门槛，提升说服力</a:t>
            </a:r>
            <a:endParaRPr lang="en-US" sz="1600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48" name="Shape 46"/>
          <p:cNvSpPr/>
          <p:nvPr>
            <p:custDataLst>
              <p:tags r:id="rId45"/>
            </p:custDataLst>
          </p:nvPr>
        </p:nvSpPr>
        <p:spPr>
          <a:xfrm>
            <a:off x="10816167" y="2197100"/>
            <a:ext cx="4914900" cy="4622800"/>
          </a:xfrm>
          <a:custGeom>
            <a:avLst/>
            <a:gdLst/>
            <a:ahLst/>
            <a:cxnLst/>
            <a:rect l="l" t="t" r="r" b="b"/>
            <a:pathLst>
              <a:path w="4914900" h="4622800">
                <a:moveTo>
                  <a:pt x="152414" y="0"/>
                </a:moveTo>
                <a:lnTo>
                  <a:pt x="4762486" y="0"/>
                </a:lnTo>
                <a:cubicBezTo>
                  <a:pt x="4846662" y="0"/>
                  <a:pt x="4914900" y="68238"/>
                  <a:pt x="4914900" y="152414"/>
                </a:cubicBezTo>
                <a:lnTo>
                  <a:pt x="4914900" y="4470386"/>
                </a:lnTo>
                <a:cubicBezTo>
                  <a:pt x="4914900" y="4554562"/>
                  <a:pt x="4846662" y="4622800"/>
                  <a:pt x="4762486" y="4622800"/>
                </a:cubicBezTo>
                <a:lnTo>
                  <a:pt x="152414" y="4622800"/>
                </a:lnTo>
                <a:cubicBezTo>
                  <a:pt x="68238" y="4622800"/>
                  <a:pt x="0" y="4554562"/>
                  <a:pt x="0" y="4470386"/>
                </a:cubicBezTo>
                <a:lnTo>
                  <a:pt x="0" y="152414"/>
                </a:lnTo>
                <a:cubicBezTo>
                  <a:pt x="0" y="68294"/>
                  <a:pt x="68294" y="0"/>
                  <a:pt x="1524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1"/>
          </a:gradFill>
          <a:ln w="25400">
            <a:solidFill>
              <a:schemeClr val="accent1">
                <a:alpha val="40000"/>
              </a:schemeClr>
            </a:solidFill>
            <a:prstDash val="solid"/>
          </a:ln>
        </p:spPr>
      </p:sp>
      <p:sp>
        <p:nvSpPr>
          <p:cNvPr id="49" name="Shape 47"/>
          <p:cNvSpPr/>
          <p:nvPr>
            <p:custDataLst>
              <p:tags r:id="rId46"/>
            </p:custDataLst>
          </p:nvPr>
        </p:nvSpPr>
        <p:spPr>
          <a:xfrm>
            <a:off x="11032067" y="24130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52403" y="0"/>
                </a:moveTo>
                <a:lnTo>
                  <a:pt x="558797" y="0"/>
                </a:lnTo>
                <a:cubicBezTo>
                  <a:pt x="642910" y="0"/>
                  <a:pt x="711200" y="68290"/>
                  <a:pt x="711200" y="152403"/>
                </a:cubicBezTo>
                <a:lnTo>
                  <a:pt x="711200" y="558797"/>
                </a:lnTo>
                <a:cubicBezTo>
                  <a:pt x="711200" y="642910"/>
                  <a:pt x="642910" y="711200"/>
                  <a:pt x="5587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</p:spPr>
      </p:sp>
      <p:sp>
        <p:nvSpPr>
          <p:cNvPr id="50" name="Text 48"/>
          <p:cNvSpPr/>
          <p:nvPr>
            <p:custDataLst>
              <p:tags r:id="rId47"/>
            </p:custDataLst>
          </p:nvPr>
        </p:nvSpPr>
        <p:spPr>
          <a:xfrm>
            <a:off x="11254846" y="2540000"/>
            <a:ext cx="457200" cy="4572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1"/>
                </a:solidFill>
                <a:cs typeface="MiSans" pitchFamily="34" charset="-120"/>
              </a:rPr>
              <a:t>C</a:t>
            </a:r>
            <a:endParaRPr lang="en-US" sz="30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51" name="Text 49"/>
          <p:cNvSpPr/>
          <p:nvPr>
            <p:custDataLst>
              <p:tags r:id="rId48"/>
            </p:custDataLst>
          </p:nvPr>
        </p:nvSpPr>
        <p:spPr>
          <a:xfrm>
            <a:off x="11895667" y="2438400"/>
            <a:ext cx="13716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1"/>
                </a:solidFill>
                <a:cs typeface="MiSans" pitchFamily="34" charset="-120"/>
              </a:rPr>
              <a:t>洞察闭环</a:t>
            </a:r>
            <a:endParaRPr lang="en-US" sz="2400" b="1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52" name="Text 50"/>
          <p:cNvSpPr/>
          <p:nvPr>
            <p:custDataLst>
              <p:tags r:id="rId49"/>
            </p:custDataLst>
          </p:nvPr>
        </p:nvSpPr>
        <p:spPr>
          <a:xfrm>
            <a:off x="11895667" y="2844800"/>
            <a:ext cx="130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cs typeface="MiSans" pitchFamily="34" charset="-120"/>
              </a:rPr>
              <a:t>Closed Loop</a:t>
            </a:r>
            <a:endParaRPr lang="en-US" sz="1400" dirty="0">
              <a:solidFill>
                <a:schemeClr val="tx1">
                  <a:alpha val="60000"/>
                </a:schemeClr>
              </a:solidFill>
              <a:cs typeface="MiSans" pitchFamily="34" charset="-120"/>
            </a:endParaRPr>
          </a:p>
        </p:txBody>
      </p:sp>
      <p:sp>
        <p:nvSpPr>
          <p:cNvPr id="53" name="Shape 51"/>
          <p:cNvSpPr/>
          <p:nvPr>
            <p:custDataLst>
              <p:tags r:id="rId50"/>
            </p:custDataLst>
          </p:nvPr>
        </p:nvSpPr>
        <p:spPr>
          <a:xfrm>
            <a:off x="11057467" y="3276600"/>
            <a:ext cx="4457700" cy="1879600"/>
          </a:xfrm>
          <a:custGeom>
            <a:avLst/>
            <a:gdLst/>
            <a:ahLst/>
            <a:cxnLst/>
            <a:rect l="l" t="t" r="r" b="b"/>
            <a:pathLst>
              <a:path w="4457700" h="1879600">
                <a:moveTo>
                  <a:pt x="50800" y="0"/>
                </a:moveTo>
                <a:lnTo>
                  <a:pt x="4356108" y="0"/>
                </a:lnTo>
                <a:cubicBezTo>
                  <a:pt x="4412216" y="0"/>
                  <a:pt x="4457700" y="45484"/>
                  <a:pt x="4457700" y="101592"/>
                </a:cubicBezTo>
                <a:lnTo>
                  <a:pt x="4457700" y="1778008"/>
                </a:lnTo>
                <a:cubicBezTo>
                  <a:pt x="4457700" y="1834116"/>
                  <a:pt x="4412216" y="1879600"/>
                  <a:pt x="4356108" y="1879600"/>
                </a:cubicBezTo>
                <a:lnTo>
                  <a:pt x="50800" y="1879600"/>
                </a:lnTo>
                <a:cubicBezTo>
                  <a:pt x="22744" y="1879600"/>
                  <a:pt x="0" y="1856856"/>
                  <a:pt x="0" y="1828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</p:spPr>
      </p:sp>
      <p:sp>
        <p:nvSpPr>
          <p:cNvPr id="54" name="Shape 52"/>
          <p:cNvSpPr/>
          <p:nvPr>
            <p:custDataLst>
              <p:tags r:id="rId51"/>
            </p:custDataLst>
          </p:nvPr>
        </p:nvSpPr>
        <p:spPr>
          <a:xfrm>
            <a:off x="11057467" y="3276600"/>
            <a:ext cx="50800" cy="1879600"/>
          </a:xfrm>
          <a:custGeom>
            <a:avLst/>
            <a:gdLst/>
            <a:ahLst/>
            <a:cxnLst/>
            <a:rect l="l" t="t" r="r" b="b"/>
            <a:pathLst>
              <a:path w="50800" h="1879600">
                <a:moveTo>
                  <a:pt x="50800" y="0"/>
                </a:moveTo>
                <a:lnTo>
                  <a:pt x="50800" y="0"/>
                </a:lnTo>
                <a:lnTo>
                  <a:pt x="50800" y="1879600"/>
                </a:lnTo>
                <a:lnTo>
                  <a:pt x="50800" y="1879600"/>
                </a:lnTo>
                <a:cubicBezTo>
                  <a:pt x="22763" y="1879600"/>
                  <a:pt x="0" y="1856837"/>
                  <a:pt x="0" y="1828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55" name="Text 53"/>
          <p:cNvSpPr/>
          <p:nvPr>
            <p:custDataLst>
              <p:tags r:id="rId52"/>
            </p:custDataLst>
          </p:nvPr>
        </p:nvSpPr>
        <p:spPr>
          <a:xfrm>
            <a:off x="11235267" y="3429000"/>
            <a:ext cx="4241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看→比→排→报一站式决策支持</a:t>
            </a:r>
            <a:endParaRPr lang="en-US" sz="18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56" name="Shape 54"/>
          <p:cNvSpPr/>
          <p:nvPr>
            <p:custDataLst>
              <p:tags r:id="rId53"/>
            </p:custDataLst>
          </p:nvPr>
        </p:nvSpPr>
        <p:spPr>
          <a:xfrm>
            <a:off x="11235267" y="3886200"/>
            <a:ext cx="2019300" cy="508000"/>
          </a:xfrm>
          <a:custGeom>
            <a:avLst/>
            <a:gdLst/>
            <a:ahLst/>
            <a:cxnLst/>
            <a:rect l="l" t="t" r="r" b="b"/>
            <a:pathLst>
              <a:path w="2019300" h="508000">
                <a:moveTo>
                  <a:pt x="50800" y="0"/>
                </a:moveTo>
                <a:lnTo>
                  <a:pt x="1968500" y="0"/>
                </a:lnTo>
                <a:cubicBezTo>
                  <a:pt x="1996537" y="0"/>
                  <a:pt x="2019300" y="22763"/>
                  <a:pt x="2019300" y="50800"/>
                </a:cubicBezTo>
                <a:lnTo>
                  <a:pt x="2019300" y="457200"/>
                </a:lnTo>
                <a:cubicBezTo>
                  <a:pt x="2019300" y="485237"/>
                  <a:pt x="1996537" y="508000"/>
                  <a:pt x="19685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57" name="Shape 55"/>
          <p:cNvSpPr/>
          <p:nvPr>
            <p:custDataLst>
              <p:tags r:id="rId54"/>
            </p:custDataLst>
          </p:nvPr>
        </p:nvSpPr>
        <p:spPr>
          <a:xfrm>
            <a:off x="11336867" y="3987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</p:spPr>
      </p:sp>
      <p:sp>
        <p:nvSpPr>
          <p:cNvPr id="58" name="Text 56"/>
          <p:cNvSpPr/>
          <p:nvPr>
            <p:custDataLst>
              <p:tags r:id="rId55"/>
            </p:custDataLst>
          </p:nvPr>
        </p:nvSpPr>
        <p:spPr>
          <a:xfrm>
            <a:off x="11454209" y="4013200"/>
            <a:ext cx="165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1</a:t>
            </a:r>
            <a:endParaRPr lang="en-US" sz="14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59" name="Text 57"/>
          <p:cNvSpPr/>
          <p:nvPr>
            <p:custDataLst>
              <p:tags r:id="rId56"/>
            </p:custDataLst>
          </p:nvPr>
        </p:nvSpPr>
        <p:spPr>
          <a:xfrm>
            <a:off x="11743267" y="3987800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/>
                </a:solidFill>
                <a:cs typeface="MiSans" pitchFamily="34" charset="-120"/>
              </a:rPr>
              <a:t>看趋势</a:t>
            </a:r>
            <a:endParaRPr lang="en-US" sz="1600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60" name="Shape 58"/>
          <p:cNvSpPr/>
          <p:nvPr>
            <p:custDataLst>
              <p:tags r:id="rId57"/>
            </p:custDataLst>
          </p:nvPr>
        </p:nvSpPr>
        <p:spPr>
          <a:xfrm>
            <a:off x="13351934" y="3886200"/>
            <a:ext cx="2019300" cy="508000"/>
          </a:xfrm>
          <a:custGeom>
            <a:avLst/>
            <a:gdLst/>
            <a:ahLst/>
            <a:cxnLst/>
            <a:rect l="l" t="t" r="r" b="b"/>
            <a:pathLst>
              <a:path w="2019300" h="508000">
                <a:moveTo>
                  <a:pt x="50800" y="0"/>
                </a:moveTo>
                <a:lnTo>
                  <a:pt x="1968500" y="0"/>
                </a:lnTo>
                <a:cubicBezTo>
                  <a:pt x="1996537" y="0"/>
                  <a:pt x="2019300" y="22763"/>
                  <a:pt x="2019300" y="50800"/>
                </a:cubicBezTo>
                <a:lnTo>
                  <a:pt x="2019300" y="457200"/>
                </a:lnTo>
                <a:cubicBezTo>
                  <a:pt x="2019300" y="485237"/>
                  <a:pt x="1996537" y="508000"/>
                  <a:pt x="19685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2">
              <a:alpha val="10196"/>
            </a:schemeClr>
          </a:solidFill>
        </p:spPr>
      </p:sp>
      <p:sp>
        <p:nvSpPr>
          <p:cNvPr id="61" name="Shape 59"/>
          <p:cNvSpPr/>
          <p:nvPr>
            <p:custDataLst>
              <p:tags r:id="rId58"/>
            </p:custDataLst>
          </p:nvPr>
        </p:nvSpPr>
        <p:spPr>
          <a:xfrm>
            <a:off x="13453534" y="3987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chemeClr val="accent2">
              <a:alpha val="30196"/>
            </a:schemeClr>
          </a:solidFill>
        </p:spPr>
      </p:sp>
      <p:sp>
        <p:nvSpPr>
          <p:cNvPr id="62" name="Text 60"/>
          <p:cNvSpPr/>
          <p:nvPr>
            <p:custDataLst>
              <p:tags r:id="rId59"/>
            </p:custDataLst>
          </p:nvPr>
        </p:nvSpPr>
        <p:spPr>
          <a:xfrm>
            <a:off x="13555928" y="4013200"/>
            <a:ext cx="19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cs typeface="MiSans" pitchFamily="34" charset="-120"/>
              </a:rPr>
              <a:t>2</a:t>
            </a:r>
            <a:endParaRPr lang="en-US" sz="1400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63" name="Text 61"/>
          <p:cNvSpPr/>
          <p:nvPr>
            <p:custDataLst>
              <p:tags r:id="rId60"/>
            </p:custDataLst>
          </p:nvPr>
        </p:nvSpPr>
        <p:spPr>
          <a:xfrm>
            <a:off x="13859934" y="3987800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/>
                </a:solidFill>
                <a:cs typeface="MiSans" pitchFamily="34" charset="-120"/>
              </a:rPr>
              <a:t>做对比</a:t>
            </a:r>
            <a:endParaRPr lang="en-US" sz="1600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64" name="Shape 62"/>
          <p:cNvSpPr/>
          <p:nvPr>
            <p:custDataLst>
              <p:tags r:id="rId61"/>
            </p:custDataLst>
          </p:nvPr>
        </p:nvSpPr>
        <p:spPr>
          <a:xfrm>
            <a:off x="11235267" y="4495800"/>
            <a:ext cx="2019300" cy="508000"/>
          </a:xfrm>
          <a:custGeom>
            <a:avLst/>
            <a:gdLst/>
            <a:ahLst/>
            <a:cxnLst/>
            <a:rect l="l" t="t" r="r" b="b"/>
            <a:pathLst>
              <a:path w="2019300" h="508000">
                <a:moveTo>
                  <a:pt x="50800" y="0"/>
                </a:moveTo>
                <a:lnTo>
                  <a:pt x="1968500" y="0"/>
                </a:lnTo>
                <a:cubicBezTo>
                  <a:pt x="1996537" y="0"/>
                  <a:pt x="2019300" y="22763"/>
                  <a:pt x="2019300" y="50800"/>
                </a:cubicBezTo>
                <a:lnTo>
                  <a:pt x="2019300" y="457200"/>
                </a:lnTo>
                <a:cubicBezTo>
                  <a:pt x="2019300" y="485237"/>
                  <a:pt x="1996537" y="508000"/>
                  <a:pt x="19685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65" name="Shape 63"/>
          <p:cNvSpPr/>
          <p:nvPr>
            <p:custDataLst>
              <p:tags r:id="rId62"/>
            </p:custDataLst>
          </p:nvPr>
        </p:nvSpPr>
        <p:spPr>
          <a:xfrm>
            <a:off x="11336867" y="459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chemeClr val="accent1">
              <a:alpha val="30196"/>
            </a:schemeClr>
          </a:solidFill>
        </p:spPr>
      </p:sp>
      <p:sp>
        <p:nvSpPr>
          <p:cNvPr id="66" name="Text 64"/>
          <p:cNvSpPr/>
          <p:nvPr>
            <p:custDataLst>
              <p:tags r:id="rId63"/>
            </p:custDataLst>
          </p:nvPr>
        </p:nvSpPr>
        <p:spPr>
          <a:xfrm>
            <a:off x="11436879" y="4622800"/>
            <a:ext cx="19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cs typeface="MiSans" pitchFamily="34" charset="-120"/>
              </a:rPr>
              <a:t>3</a:t>
            </a:r>
            <a:endParaRPr lang="en-US" sz="1400" b="1" dirty="0">
              <a:solidFill>
                <a:schemeClr val="accent1">
                  <a:lumMod val="50000"/>
                </a:schemeClr>
              </a:solidFill>
              <a:cs typeface="MiSans" pitchFamily="34" charset="-120"/>
            </a:endParaRPr>
          </a:p>
        </p:txBody>
      </p:sp>
      <p:sp>
        <p:nvSpPr>
          <p:cNvPr id="67" name="Text 65"/>
          <p:cNvSpPr/>
          <p:nvPr>
            <p:custDataLst>
              <p:tags r:id="rId64"/>
            </p:custDataLst>
          </p:nvPr>
        </p:nvSpPr>
        <p:spPr>
          <a:xfrm>
            <a:off x="11743267" y="4597400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/>
                </a:solidFill>
                <a:cs typeface="MiSans" pitchFamily="34" charset="-120"/>
              </a:rPr>
              <a:t>看排名</a:t>
            </a:r>
            <a:endParaRPr lang="en-US" sz="1600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68" name="Shape 66"/>
          <p:cNvSpPr/>
          <p:nvPr>
            <p:custDataLst>
              <p:tags r:id="rId65"/>
            </p:custDataLst>
          </p:nvPr>
        </p:nvSpPr>
        <p:spPr>
          <a:xfrm>
            <a:off x="13351934" y="4495800"/>
            <a:ext cx="2019300" cy="508000"/>
          </a:xfrm>
          <a:custGeom>
            <a:avLst/>
            <a:gdLst/>
            <a:ahLst/>
            <a:cxnLst/>
            <a:rect l="l" t="t" r="r" b="b"/>
            <a:pathLst>
              <a:path w="2019300" h="508000">
                <a:moveTo>
                  <a:pt x="50800" y="0"/>
                </a:moveTo>
                <a:lnTo>
                  <a:pt x="1968500" y="0"/>
                </a:lnTo>
                <a:cubicBezTo>
                  <a:pt x="1996537" y="0"/>
                  <a:pt x="2019300" y="22763"/>
                  <a:pt x="2019300" y="50800"/>
                </a:cubicBezTo>
                <a:lnTo>
                  <a:pt x="2019300" y="457200"/>
                </a:lnTo>
                <a:cubicBezTo>
                  <a:pt x="2019300" y="485237"/>
                  <a:pt x="1996537" y="508000"/>
                  <a:pt x="1968500" y="508000"/>
                </a:cubicBezTo>
                <a:lnTo>
                  <a:pt x="50800" y="508000"/>
                </a:lnTo>
                <a:cubicBezTo>
                  <a:pt x="22763" y="508000"/>
                  <a:pt x="0" y="485237"/>
                  <a:pt x="0" y="45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chemeClr val="accent2">
              <a:alpha val="10196"/>
            </a:schemeClr>
          </a:solidFill>
        </p:spPr>
      </p:sp>
      <p:sp>
        <p:nvSpPr>
          <p:cNvPr id="69" name="Shape 67"/>
          <p:cNvSpPr/>
          <p:nvPr>
            <p:custDataLst>
              <p:tags r:id="rId66"/>
            </p:custDataLst>
          </p:nvPr>
        </p:nvSpPr>
        <p:spPr>
          <a:xfrm>
            <a:off x="13453534" y="4597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chemeClr val="accent2">
              <a:alpha val="30196"/>
            </a:schemeClr>
          </a:solidFill>
        </p:spPr>
      </p:sp>
      <p:sp>
        <p:nvSpPr>
          <p:cNvPr id="70" name="Text 68"/>
          <p:cNvSpPr/>
          <p:nvPr>
            <p:custDataLst>
              <p:tags r:id="rId67"/>
            </p:custDataLst>
          </p:nvPr>
        </p:nvSpPr>
        <p:spPr>
          <a:xfrm>
            <a:off x="13553811" y="4622800"/>
            <a:ext cx="19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cs typeface="MiSans" pitchFamily="34" charset="-120"/>
              </a:rPr>
              <a:t>4</a:t>
            </a:r>
            <a:endParaRPr lang="en-US" sz="1400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71" name="Text 69"/>
          <p:cNvSpPr/>
          <p:nvPr>
            <p:custDataLst>
              <p:tags r:id="rId68"/>
            </p:custDataLst>
          </p:nvPr>
        </p:nvSpPr>
        <p:spPr>
          <a:xfrm>
            <a:off x="13859934" y="4597400"/>
            <a:ext cx="71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1"/>
                </a:solidFill>
                <a:cs typeface="MiSans" pitchFamily="34" charset="-120"/>
              </a:rPr>
              <a:t>出报告</a:t>
            </a:r>
            <a:endParaRPr lang="en-US" sz="1600" dirty="0">
              <a:solidFill>
                <a:schemeClr val="tx1"/>
              </a:solidFill>
              <a:cs typeface="MiSans" pitchFamily="34" charset="-120"/>
            </a:endParaRPr>
          </a:p>
        </p:txBody>
      </p:sp>
      <p:sp>
        <p:nvSpPr>
          <p:cNvPr id="72" name="Shape 70"/>
          <p:cNvSpPr/>
          <p:nvPr>
            <p:custDataLst>
              <p:tags r:id="rId69"/>
            </p:custDataLst>
          </p:nvPr>
        </p:nvSpPr>
        <p:spPr>
          <a:xfrm>
            <a:off x="11032067" y="5308600"/>
            <a:ext cx="4483100" cy="609600"/>
          </a:xfrm>
          <a:custGeom>
            <a:avLst/>
            <a:gdLst/>
            <a:ahLst/>
            <a:cxnLst/>
            <a:rect l="l" t="t" r="r" b="b"/>
            <a:pathLst>
              <a:path w="4483100" h="609600">
                <a:moveTo>
                  <a:pt x="101602" y="0"/>
                </a:moveTo>
                <a:lnTo>
                  <a:pt x="4381498" y="0"/>
                </a:lnTo>
                <a:cubicBezTo>
                  <a:pt x="4437611" y="0"/>
                  <a:pt x="4483100" y="45489"/>
                  <a:pt x="4483100" y="101602"/>
                </a:cubicBezTo>
                <a:lnTo>
                  <a:pt x="4483100" y="507998"/>
                </a:lnTo>
                <a:cubicBezTo>
                  <a:pt x="4483100" y="564111"/>
                  <a:pt x="4437611" y="609600"/>
                  <a:pt x="43814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chemeClr val="accent1">
              <a:alpha val="10196"/>
            </a:schemeClr>
          </a:solidFill>
        </p:spPr>
      </p:sp>
      <p:sp>
        <p:nvSpPr>
          <p:cNvPr id="73" name="Shape 71"/>
          <p:cNvSpPr/>
          <p:nvPr>
            <p:custDataLst>
              <p:tags r:id="rId70"/>
            </p:custDataLst>
          </p:nvPr>
        </p:nvSpPr>
        <p:spPr>
          <a:xfrm>
            <a:off x="11209867" y="550333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chemeClr val="accent3"/>
          </a:solidFill>
        </p:spPr>
      </p:sp>
      <p:sp>
        <p:nvSpPr>
          <p:cNvPr id="74" name="Text 72"/>
          <p:cNvSpPr/>
          <p:nvPr>
            <p:custDataLst>
              <p:tags r:id="rId71"/>
            </p:custDataLst>
          </p:nvPr>
        </p:nvSpPr>
        <p:spPr>
          <a:xfrm>
            <a:off x="11540067" y="5477935"/>
            <a:ext cx="2540000" cy="2709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accent1"/>
                </a:solidFill>
                <a:cs typeface="MiSans" pitchFamily="34" charset="-120"/>
              </a:rPr>
              <a:t>从数据展示升级为决策支持</a:t>
            </a:r>
            <a:endParaRPr lang="en-US" sz="1600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75" name="Shape 73"/>
          <p:cNvSpPr/>
          <p:nvPr>
            <p:custDataLst>
              <p:tags r:id="rId72"/>
            </p:custDataLst>
          </p:nvPr>
        </p:nvSpPr>
        <p:spPr>
          <a:xfrm>
            <a:off x="520700" y="7048500"/>
            <a:ext cx="15214600" cy="1689100"/>
          </a:xfrm>
          <a:custGeom>
            <a:avLst/>
            <a:gdLst/>
            <a:ahLst/>
            <a:cxnLst/>
            <a:rect l="l" t="t" r="r" b="b"/>
            <a:pathLst>
              <a:path w="15214600" h="1689100">
                <a:moveTo>
                  <a:pt x="152407" y="0"/>
                </a:moveTo>
                <a:lnTo>
                  <a:pt x="15062193" y="0"/>
                </a:lnTo>
                <a:cubicBezTo>
                  <a:pt x="15146365" y="0"/>
                  <a:pt x="15214600" y="68235"/>
                  <a:pt x="15214600" y="152407"/>
                </a:cubicBezTo>
                <a:lnTo>
                  <a:pt x="15214600" y="1536693"/>
                </a:lnTo>
                <a:cubicBezTo>
                  <a:pt x="15214600" y="1620865"/>
                  <a:pt x="15146365" y="1689100"/>
                  <a:pt x="15062193" y="1689100"/>
                </a:cubicBezTo>
                <a:lnTo>
                  <a:pt x="152407" y="1689100"/>
                </a:lnTo>
                <a:cubicBezTo>
                  <a:pt x="68235" y="1689100"/>
                  <a:pt x="0" y="1620865"/>
                  <a:pt x="0" y="1536693"/>
                </a:cubicBezTo>
                <a:lnTo>
                  <a:pt x="0" y="152407"/>
                </a:lnTo>
                <a:cubicBezTo>
                  <a:pt x="0" y="68292"/>
                  <a:pt x="68292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5000"/>
                </a:schemeClr>
              </a:gs>
              <a:gs pos="50000">
                <a:schemeClr val="accent2">
                  <a:alpha val="15000"/>
                </a:schemeClr>
              </a:gs>
              <a:gs pos="100000">
                <a:schemeClr val="accent1">
                  <a:alpha val="15000"/>
                </a:schemeClr>
              </a:gs>
            </a:gsLst>
            <a:lin ang="0" scaled="1"/>
          </a:gradFill>
          <a:ln w="25400">
            <a:solidFill>
              <a:schemeClr val="accent1">
                <a:alpha val="40000"/>
              </a:schemeClr>
            </a:solidFill>
            <a:prstDash val="solid"/>
          </a:ln>
        </p:spPr>
      </p:sp>
      <p:sp>
        <p:nvSpPr>
          <p:cNvPr id="76" name="Shape 74"/>
          <p:cNvSpPr/>
          <p:nvPr>
            <p:custDataLst>
              <p:tags r:id="rId73"/>
            </p:custDataLst>
          </p:nvPr>
        </p:nvSpPr>
        <p:spPr>
          <a:xfrm>
            <a:off x="736600" y="748347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2700000" scaled="1"/>
          </a:gradFill>
        </p:spPr>
      </p:sp>
      <p:sp>
        <p:nvSpPr>
          <p:cNvPr id="77" name="Shape 75"/>
          <p:cNvSpPr/>
          <p:nvPr>
            <p:custDataLst>
              <p:tags r:id="rId74"/>
            </p:custDataLst>
          </p:nvPr>
        </p:nvSpPr>
        <p:spPr>
          <a:xfrm>
            <a:off x="1003300" y="7699375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chemeClr val="accent4"/>
          </a:solidFill>
        </p:spPr>
      </p:sp>
      <p:sp>
        <p:nvSpPr>
          <p:cNvPr id="78" name="Text 76"/>
          <p:cNvSpPr/>
          <p:nvPr>
            <p:custDataLst>
              <p:tags r:id="rId75"/>
            </p:custDataLst>
          </p:nvPr>
        </p:nvSpPr>
        <p:spPr>
          <a:xfrm>
            <a:off x="1752600" y="7264400"/>
            <a:ext cx="13919200" cy="4064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accent1"/>
                </a:solidFill>
                <a:cs typeface="MiSans" pitchFamily="34" charset="-120"/>
              </a:rPr>
              <a:t>创新核心</a:t>
            </a:r>
            <a:endParaRPr lang="en-US" sz="2400" b="1" dirty="0">
              <a:solidFill>
                <a:schemeClr val="accent1"/>
              </a:solidFill>
              <a:cs typeface="MiSans" pitchFamily="34" charset="-120"/>
            </a:endParaRPr>
          </a:p>
        </p:txBody>
      </p:sp>
      <p:sp>
        <p:nvSpPr>
          <p:cNvPr id="79" name="Text 77"/>
          <p:cNvSpPr/>
          <p:nvPr>
            <p:custDataLst>
              <p:tags r:id="rId76"/>
            </p:custDataLst>
          </p:nvPr>
        </p:nvSpPr>
        <p:spPr>
          <a:xfrm>
            <a:off x="1752600" y="7772400"/>
            <a:ext cx="13881100" cy="749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chemeClr val="tx1">
                    <a:alpha val="90196"/>
                  </a:schemeClr>
                </a:solidFill>
                <a:cs typeface="MiSans" pitchFamily="34" charset="-120"/>
              </a:rPr>
              <a:t>不仅做看板，而是做</a:t>
            </a:r>
            <a:r>
              <a:rPr lang="en-US" sz="1800" dirty="0">
                <a:solidFill>
                  <a:schemeClr val="accent1"/>
                </a:solidFill>
                <a:highlight>
                  <a:srgbClr val="38A3A5">
                    <a:alpha val="30000"/>
                  </a:srgbClr>
                </a:highlight>
                <a:cs typeface="MiSans" pitchFamily="34" charset="-120"/>
              </a:rPr>
              <a:t> "可复现的决策流程" </a:t>
            </a:r>
            <a:r>
              <a:rPr lang="en-US" sz="1800" dirty="0">
                <a:solidFill>
                  <a:schemeClr val="tx1">
                    <a:alpha val="90196"/>
                  </a:schemeClr>
                </a:solidFill>
                <a:cs typeface="MiSans" pitchFamily="34" charset="-120"/>
              </a:rPr>
              <a:t>—— 通过双形态收藏实现结论可追溯，通过五维画像降低理解门槛，通过洞察闭环支持从数据到决策的完整工作流</a:t>
            </a:r>
            <a:endParaRPr lang="en-US" sz="1800" dirty="0">
              <a:solidFill>
                <a:schemeClr val="tx1">
                  <a:alpha val="90196"/>
                </a:schemeClr>
              </a:solidFill>
              <a:cs typeface="MiSans" pitchFamily="34" charset="-120"/>
            </a:endParaRPr>
          </a:p>
        </p:txBody>
      </p:sp>
      <p:sp>
        <p:nvSpPr>
          <p:cNvPr id="81" name="标题 80"/>
          <p:cNvSpPr>
            <a:spLocks noGrp="1"/>
          </p:cNvSpPr>
          <p:nvPr>
            <p:ph type="title"/>
            <p:custDataLst>
              <p:tags r:id="rId77"/>
            </p:custDataLst>
          </p:nvPr>
        </p:nvSpPr>
        <p:spPr>
          <a:xfrm>
            <a:off x="360000" y="360000"/>
            <a:ext cx="3988435" cy="617220"/>
          </a:xfrm>
        </p:spPr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  <a:sym typeface="+mn-ea"/>
              </a:rPr>
              <a:t>四、核心创新点</a:t>
            </a:r>
            <a:endParaRPr lang="zh-CN" altLang="en-US" sz="3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" name="Shape 9"/>
          <p:cNvSpPr/>
          <p:nvPr/>
        </p:nvSpPr>
        <p:spPr>
          <a:xfrm>
            <a:off x="4870450" y="2438400"/>
            <a:ext cx="244475" cy="41021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85750"/>
                </a:lnTo>
                <a:cubicBezTo>
                  <a:pt x="0" y="292596"/>
                  <a:pt x="3691" y="298966"/>
                  <a:pt x="9644" y="302300"/>
                </a:cubicBezTo>
                <a:cubicBezTo>
                  <a:pt x="15597" y="305633"/>
                  <a:pt x="22920" y="305574"/>
                  <a:pt x="28813" y="302062"/>
                </a:cubicBezTo>
                <a:lnTo>
                  <a:pt x="114300" y="250805"/>
                </a:lnTo>
                <a:lnTo>
                  <a:pt x="199727" y="302062"/>
                </a:lnTo>
                <a:cubicBezTo>
                  <a:pt x="205621" y="305574"/>
                  <a:pt x="212943" y="305693"/>
                  <a:pt x="218896" y="302300"/>
                </a:cubicBezTo>
                <a:cubicBezTo>
                  <a:pt x="224850" y="298906"/>
                  <a:pt x="228600" y="292596"/>
                  <a:pt x="228600" y="28575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9F54"/>
          </a:solidFill>
        </p:spPr>
      </p:sp>
      <p:sp>
        <p:nvSpPr>
          <p:cNvPr id="80" name="Shape 27"/>
          <p:cNvSpPr/>
          <p:nvPr/>
        </p:nvSpPr>
        <p:spPr>
          <a:xfrm>
            <a:off x="9933305" y="2413000"/>
            <a:ext cx="396240" cy="45656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E59F54"/>
          </a:solidFill>
        </p:spPr>
      </p:sp>
      <p:sp>
        <p:nvSpPr>
          <p:cNvPr id="82" name="Shape 51"/>
          <p:cNvSpPr/>
          <p:nvPr/>
        </p:nvSpPr>
        <p:spPr>
          <a:xfrm>
            <a:off x="15045690" y="2385060"/>
            <a:ext cx="325755" cy="48450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810" y="114300"/>
                </a:moveTo>
                <a:lnTo>
                  <a:pt x="290513" y="114300"/>
                </a:lnTo>
                <a:cubicBezTo>
                  <a:pt x="298430" y="114300"/>
                  <a:pt x="304800" y="107930"/>
                  <a:pt x="304800" y="100013"/>
                </a:cubicBezTo>
                <a:lnTo>
                  <a:pt x="304800" y="14288"/>
                </a:lnTo>
                <a:cubicBezTo>
                  <a:pt x="304800" y="8513"/>
                  <a:pt x="301347" y="3274"/>
                  <a:pt x="295989" y="1072"/>
                </a:cubicBezTo>
                <a:cubicBezTo>
                  <a:pt x="290632" y="-1131"/>
                  <a:pt x="284500" y="119"/>
                  <a:pt x="280392" y="4167"/>
                </a:cubicBezTo>
                <a:lnTo>
                  <a:pt x="249615" y="35004"/>
                </a:lnTo>
                <a:cubicBezTo>
                  <a:pt x="223242" y="13156"/>
                  <a:pt x="189309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ubicBezTo>
                  <a:pt x="47149" y="80665"/>
                  <a:pt x="94833" y="38100"/>
                  <a:pt x="152400" y="38100"/>
                </a:cubicBezTo>
                <a:cubicBezTo>
                  <a:pt x="178832" y="38100"/>
                  <a:pt x="203121" y="47030"/>
                  <a:pt x="222468" y="62091"/>
                </a:cubicBezTo>
                <a:lnTo>
                  <a:pt x="194667" y="89892"/>
                </a:lnTo>
                <a:cubicBezTo>
                  <a:pt x="190560" y="94000"/>
                  <a:pt x="189369" y="100132"/>
                  <a:pt x="191572" y="105489"/>
                </a:cubicBezTo>
                <a:cubicBezTo>
                  <a:pt x="193774" y="110847"/>
                  <a:pt x="199013" y="114300"/>
                  <a:pt x="204787" y="114300"/>
                </a:cubicBezTo>
                <a:lnTo>
                  <a:pt x="285810" y="114300"/>
                </a:lnTo>
                <a:close/>
                <a:moveTo>
                  <a:pt x="303312" y="174129"/>
                </a:moveTo>
                <a:cubicBezTo>
                  <a:pt x="304800" y="163711"/>
                  <a:pt x="297537" y="154067"/>
                  <a:pt x="287179" y="152579"/>
                </a:cubicBezTo>
                <a:cubicBezTo>
                  <a:pt x="276820" y="151090"/>
                  <a:pt x="267117" y="158353"/>
                  <a:pt x="265628" y="168712"/>
                </a:cubicBezTo>
                <a:cubicBezTo>
                  <a:pt x="257711" y="224076"/>
                  <a:pt x="210026" y="266640"/>
                  <a:pt x="152460" y="266640"/>
                </a:cubicBezTo>
                <a:cubicBezTo>
                  <a:pt x="126028" y="266640"/>
                  <a:pt x="101739" y="257711"/>
                  <a:pt x="82391" y="242649"/>
                </a:cubicBezTo>
                <a:lnTo>
                  <a:pt x="110133" y="214908"/>
                </a:lnTo>
                <a:cubicBezTo>
                  <a:pt x="114240" y="210800"/>
                  <a:pt x="115431" y="204668"/>
                  <a:pt x="113228" y="199311"/>
                </a:cubicBezTo>
                <a:cubicBezTo>
                  <a:pt x="111026" y="193953"/>
                  <a:pt x="105787" y="190500"/>
                  <a:pt x="100013" y="190500"/>
                </a:cubicBezTo>
                <a:lnTo>
                  <a:pt x="14288" y="190500"/>
                </a:lnTo>
                <a:cubicBezTo>
                  <a:pt x="6370" y="190500"/>
                  <a:pt x="0" y="196870"/>
                  <a:pt x="0" y="204787"/>
                </a:cubicBezTo>
                <a:lnTo>
                  <a:pt x="0" y="290513"/>
                </a:lnTo>
                <a:cubicBezTo>
                  <a:pt x="0" y="296287"/>
                  <a:pt x="3453" y="301526"/>
                  <a:pt x="8811" y="303728"/>
                </a:cubicBezTo>
                <a:cubicBezTo>
                  <a:pt x="14168" y="305931"/>
                  <a:pt x="20300" y="304681"/>
                  <a:pt x="24408" y="300633"/>
                </a:cubicBezTo>
                <a:lnTo>
                  <a:pt x="55245" y="269796"/>
                </a:lnTo>
                <a:cubicBezTo>
                  <a:pt x="81558" y="291644"/>
                  <a:pt x="115491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E59F54"/>
          </a:solidFill>
        </p:spPr>
      </p:sp>
    </p:spTree>
    <p:custDataLst>
      <p:tags r:id="rId78"/>
    </p:custData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849630" y="2390775"/>
            <a:ext cx="6668135" cy="2875280"/>
          </a:xfrm>
          <a:prstGeom prst="roundRect">
            <a:avLst/>
          </a:prstGeom>
          <a:solidFill>
            <a:srgbClr val="F4EEFB">
              <a:alpha val="85000"/>
            </a:srgbClr>
          </a:solidFill>
          <a:ln>
            <a:solidFill>
              <a:srgbClr val="F4EEFA">
                <a:alpha val="60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1022350" y="2557145"/>
            <a:ext cx="662940" cy="662940"/>
          </a:xfrm>
          <a:prstGeom prst="ellipse">
            <a:avLst/>
          </a:prstGeom>
          <a:solidFill>
            <a:srgbClr val="BFC2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036955" y="2616835"/>
            <a:ext cx="828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01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0222" y="6725920"/>
            <a:ext cx="617502" cy="131176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2471" y="5963920"/>
            <a:ext cx="282222" cy="903111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360045" y="360045"/>
            <a:ext cx="8128000" cy="570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五、产品技术挑战</a:t>
            </a:r>
            <a:endParaRPr lang="zh-CN" altLang="en-US" sz="3200" b="1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en-US" altLang="zh-CN" sz="1780" dirty="0">
              <a:solidFill>
                <a:srgbClr val="33495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788400" y="699359"/>
            <a:ext cx="4905022" cy="956196"/>
            <a:chOff x="-240" y="1709"/>
            <a:chExt cx="4345" cy="1117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9" name="圆角矩形 8"/>
            <p:cNvSpPr/>
            <p:nvPr/>
          </p:nvSpPr>
          <p:spPr>
            <a:xfrm>
              <a:off x="-240" y="2004"/>
              <a:ext cx="4345" cy="822"/>
            </a:xfrm>
            <a:prstGeom prst="roundRect">
              <a:avLst>
                <a:gd name="adj" fmla="val 17807"/>
              </a:avLst>
            </a:prstGeom>
            <a:solidFill>
              <a:schemeClr val="bg2">
                <a:lumMod val="90000"/>
              </a:schemeClr>
            </a:solidFill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-126" y="1709"/>
              <a:ext cx="4165" cy="1035"/>
            </a:xfrm>
            <a:prstGeom prst="rect">
              <a:avLst/>
            </a:prstGeom>
            <a:noFill/>
            <a:effectLst>
              <a:glow rad="139700">
                <a:schemeClr val="accent1">
                  <a:satMod val="175000"/>
                  <a:alpha val="40000"/>
                </a:schemeClr>
              </a:glow>
              <a:softEdge rad="31750"/>
            </a:effectLst>
            <a:scene3d>
              <a:camera prst="orthographicFront"/>
              <a:lightRig rig="threePt" dir="t"/>
            </a:scene3d>
            <a:sp3d extrusionH="31750"/>
          </p:spPr>
          <p:txBody>
            <a:bodyPr wrap="square" rtlCol="0">
              <a:noAutofit/>
            </a:bodyPr>
            <a:p>
              <a:pPr algn="ctr">
                <a:buClrTx/>
                <a:buSzTx/>
                <a:buFontTx/>
              </a:pPr>
              <a:r>
                <a:rPr lang="zh-CN" altLang="en-US" sz="2400" b="1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围绕稳定性、性能与可产品化的</a:t>
              </a:r>
              <a:r>
                <a:rPr lang="en-US" altLang="zh-CN" sz="2400" b="1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       </a:t>
              </a:r>
              <a:r>
                <a:rPr lang="zh-CN" altLang="en-US" sz="2400" b="1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关键工程挑战与解决方案</a:t>
              </a:r>
              <a:endParaRPr lang="zh-CN" alt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25" name="圆角矩形 24"/>
          <p:cNvSpPr/>
          <p:nvPr>
            <p:custDataLst>
              <p:tags r:id="rId8"/>
            </p:custDataLst>
          </p:nvPr>
        </p:nvSpPr>
        <p:spPr>
          <a:xfrm>
            <a:off x="8744585" y="2344420"/>
            <a:ext cx="6668135" cy="2875280"/>
          </a:xfrm>
          <a:prstGeom prst="roundRect">
            <a:avLst/>
          </a:prstGeom>
          <a:solidFill>
            <a:srgbClr val="BBBFFF">
              <a:alpha val="47000"/>
            </a:srgbClr>
          </a:solidFill>
          <a:ln>
            <a:solidFill>
              <a:srgbClr val="1E384F">
                <a:alpha val="60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41" name="椭圆 40"/>
          <p:cNvSpPr/>
          <p:nvPr>
            <p:custDataLst>
              <p:tags r:id="rId9"/>
            </p:custDataLst>
          </p:nvPr>
        </p:nvSpPr>
        <p:spPr>
          <a:xfrm>
            <a:off x="8950325" y="2494280"/>
            <a:ext cx="662940" cy="662940"/>
          </a:xfrm>
          <a:prstGeom prst="ellipse">
            <a:avLst/>
          </a:prstGeom>
          <a:solidFill>
            <a:srgbClr val="FAEB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51" name="文本框 50"/>
          <p:cNvSpPr txBox="1"/>
          <p:nvPr>
            <p:custDataLst>
              <p:tags r:id="rId10"/>
            </p:custDataLst>
          </p:nvPr>
        </p:nvSpPr>
        <p:spPr>
          <a:xfrm>
            <a:off x="8942705" y="2537460"/>
            <a:ext cx="828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02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sp>
        <p:nvSpPr>
          <p:cNvPr id="54" name="圆角矩形 53"/>
          <p:cNvSpPr/>
          <p:nvPr>
            <p:custDataLst>
              <p:tags r:id="rId11"/>
            </p:custDataLst>
          </p:nvPr>
        </p:nvSpPr>
        <p:spPr>
          <a:xfrm>
            <a:off x="862330" y="5505450"/>
            <a:ext cx="6668135" cy="2875280"/>
          </a:xfrm>
          <a:prstGeom prst="roundRect">
            <a:avLst/>
          </a:prstGeom>
          <a:solidFill>
            <a:srgbClr val="F4EEFB">
              <a:alpha val="85000"/>
            </a:srgbClr>
          </a:solidFill>
          <a:ln>
            <a:solidFill>
              <a:srgbClr val="F4EEFA">
                <a:alpha val="60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3200">
              <a:sym typeface="+mn-ea"/>
            </a:endParaRPr>
          </a:p>
        </p:txBody>
      </p:sp>
      <p:sp>
        <p:nvSpPr>
          <p:cNvPr id="55" name="椭圆 54"/>
          <p:cNvSpPr/>
          <p:nvPr>
            <p:custDataLst>
              <p:tags r:id="rId12"/>
            </p:custDataLst>
          </p:nvPr>
        </p:nvSpPr>
        <p:spPr>
          <a:xfrm>
            <a:off x="1035050" y="5671820"/>
            <a:ext cx="662940" cy="662940"/>
          </a:xfrm>
          <a:prstGeom prst="ellipse">
            <a:avLst/>
          </a:prstGeom>
          <a:solidFill>
            <a:srgbClr val="BBB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60" name="文本框 59"/>
          <p:cNvSpPr txBox="1"/>
          <p:nvPr>
            <p:custDataLst>
              <p:tags r:id="rId13"/>
            </p:custDataLst>
          </p:nvPr>
        </p:nvSpPr>
        <p:spPr>
          <a:xfrm>
            <a:off x="1049655" y="5731510"/>
            <a:ext cx="828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03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sp>
        <p:nvSpPr>
          <p:cNvPr id="65" name="圆角矩形 64"/>
          <p:cNvSpPr/>
          <p:nvPr>
            <p:custDataLst>
              <p:tags r:id="rId14"/>
            </p:custDataLst>
          </p:nvPr>
        </p:nvSpPr>
        <p:spPr>
          <a:xfrm>
            <a:off x="8744585" y="5505450"/>
            <a:ext cx="6668135" cy="2875280"/>
          </a:xfrm>
          <a:prstGeom prst="roundRect">
            <a:avLst/>
          </a:prstGeom>
          <a:solidFill>
            <a:srgbClr val="D0D4F5">
              <a:alpha val="85000"/>
            </a:srgbClr>
          </a:solidFill>
          <a:ln>
            <a:solidFill>
              <a:srgbClr val="1E384F">
                <a:alpha val="60000"/>
              </a:srgbClr>
            </a:solidFill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66" name="椭圆 65"/>
          <p:cNvSpPr/>
          <p:nvPr>
            <p:custDataLst>
              <p:tags r:id="rId15"/>
            </p:custDataLst>
          </p:nvPr>
        </p:nvSpPr>
        <p:spPr>
          <a:xfrm>
            <a:off x="8917305" y="5671820"/>
            <a:ext cx="662940" cy="662940"/>
          </a:xfrm>
          <a:prstGeom prst="ellipse">
            <a:avLst/>
          </a:prstGeom>
          <a:solidFill>
            <a:srgbClr val="FAEBF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/>
          </a:p>
        </p:txBody>
      </p:sp>
      <p:sp>
        <p:nvSpPr>
          <p:cNvPr id="69" name="文本框 68"/>
          <p:cNvSpPr txBox="1"/>
          <p:nvPr>
            <p:custDataLst>
              <p:tags r:id="rId16"/>
            </p:custDataLst>
          </p:nvPr>
        </p:nvSpPr>
        <p:spPr>
          <a:xfrm>
            <a:off x="8937625" y="5713095"/>
            <a:ext cx="828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04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7739662" y="2345970"/>
            <a:ext cx="974231" cy="6035824"/>
            <a:chOff x="6856" y="3099"/>
            <a:chExt cx="863" cy="3666"/>
          </a:xfrm>
        </p:grpSpPr>
        <p:sp>
          <p:nvSpPr>
            <p:cNvPr id="84" name="文本框 83"/>
            <p:cNvSpPr txBox="1"/>
            <p:nvPr/>
          </p:nvSpPr>
          <p:spPr>
            <a:xfrm>
              <a:off x="6879" y="3318"/>
              <a:ext cx="840" cy="2944"/>
            </a:xfrm>
            <a:prstGeom prst="rect">
              <a:avLst/>
            </a:prstGeom>
            <a:noFill/>
            <a:effectLst>
              <a:reflection endPos="0" dir="5400000" sy="-100000" algn="bl" rotWithShape="0"/>
            </a:effectLst>
          </p:spPr>
          <p:txBody>
            <a:bodyPr wrap="square" rtlCol="0">
              <a:noAutofit/>
            </a:bodyPr>
            <a:p>
              <a:r>
                <a:rPr lang="zh-CN" altLang="en-US" sz="4265" b="1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难</a:t>
              </a:r>
              <a:endParaRPr lang="zh-CN" altLang="en-US" sz="4265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r>
                <a:rPr lang="zh-CN" altLang="en-US" sz="4265" b="1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点</a:t>
              </a:r>
              <a:endParaRPr lang="zh-CN" altLang="en-US" sz="4265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r>
                <a:rPr lang="en-US" altLang="en-US" sz="4265" b="1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↓</a:t>
              </a:r>
              <a:endParaRPr lang="en-US" altLang="en-US" sz="4265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r>
                <a:rPr lang="zh-CN" altLang="en-US" sz="4265" b="1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方</a:t>
              </a:r>
              <a:endParaRPr lang="zh-CN" altLang="en-US" sz="4265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r>
                <a:rPr lang="zh-CN" altLang="en-US" sz="4265" b="1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案</a:t>
              </a:r>
              <a:endParaRPr lang="zh-CN" altLang="en-US" sz="4265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r>
                <a:rPr lang="en-US" altLang="en-US" sz="4265" b="1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  <a:sym typeface="+mn-ea"/>
                </a:rPr>
                <a:t>↓</a:t>
              </a:r>
              <a:endParaRPr lang="en-US" altLang="en-US" sz="4265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  <a:p>
              <a:r>
                <a:rPr lang="zh-CN" altLang="en-US" sz="4265" b="1">
                  <a:gradFill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25000"/>
                          <a:lumOff val="75000"/>
                        </a:schemeClr>
                      </a:gs>
                      <a:gs pos="100000">
                        <a:schemeClr val="accent1">
                          <a:lumMod val="85000"/>
                        </a:schemeClr>
                      </a:gs>
                    </a:gsLst>
                    <a:lin ang="5400000" scaled="1"/>
                  </a:gradFill>
                  <a:latin typeface="黑体" panose="02010600030101010101" charset="-122"/>
                  <a:ea typeface="黑体" panose="02010600030101010101" charset="-122"/>
                  <a:cs typeface="黑体" panose="02010600030101010101" charset="-122"/>
                </a:rPr>
                <a:t>效果</a:t>
              </a:r>
              <a:endParaRPr lang="zh-CN" altLang="en-US" sz="4265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6856" y="3099"/>
              <a:ext cx="694" cy="3666"/>
            </a:xfrm>
            <a:prstGeom prst="rect">
              <a:avLst/>
            </a:prstGeom>
            <a:noFill/>
            <a:ln w="12700" cmpd="sng">
              <a:solidFill>
                <a:srgbClr val="CCA0E9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748648" y="2556934"/>
            <a:ext cx="5989884" cy="2409049"/>
            <a:chOff x="1549" y="2174"/>
            <a:chExt cx="5306" cy="2134"/>
          </a:xfrm>
        </p:grpSpPr>
        <p:sp>
          <p:nvSpPr>
            <p:cNvPr id="95" name="文本框 94"/>
            <p:cNvSpPr txBox="1"/>
            <p:nvPr/>
          </p:nvSpPr>
          <p:spPr>
            <a:xfrm>
              <a:off x="1549" y="2174"/>
              <a:ext cx="5306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None/>
              </a:pPr>
              <a:r>
                <a:rPr lang="zh-CN" altLang="en-US" sz="2845" b="1">
                  <a:solidFill>
                    <a:schemeClr val="accent1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外部数据不稳→ DB缓存/</a:t>
              </a:r>
              <a:r>
                <a:rPr lang="zh-CN" altLang="en-US" sz="2845" b="1">
                  <a:solidFill>
                    <a:schemeClr val="accent1">
                      <a:lumMod val="50000"/>
                    </a:schemeClr>
                  </a:solidFill>
                  <a:latin typeface="Consolas" panose="020B0609020204030204" charset="0"/>
                  <a:ea typeface="黑体" panose="02010600030101010101" charset="-122"/>
                  <a:cs typeface="Consolas" panose="020B0609020204030204" charset="0"/>
                </a:rPr>
                <a:t>TTL</a:t>
              </a:r>
              <a:endParaRPr lang="zh-CN" altLang="en-US" sz="2845" b="1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ea typeface="黑体" panose="02010600030101010101" charset="-122"/>
                <a:cs typeface="Consolas" panose="020B0609020204030204" charset="0"/>
              </a:endParaRPr>
            </a:p>
          </p:txBody>
        </p:sp>
        <p:sp>
          <p:nvSpPr>
            <p:cNvPr id="98" name="圆角矩形 97"/>
            <p:cNvSpPr/>
            <p:nvPr/>
          </p:nvSpPr>
          <p:spPr>
            <a:xfrm rot="16200000">
              <a:off x="3180" y="2249"/>
              <a:ext cx="731" cy="3387"/>
            </a:xfrm>
            <a:prstGeom prst="roundRect">
              <a:avLst>
                <a:gd name="adj" fmla="val 50000"/>
              </a:avLst>
            </a:prstGeom>
            <a:solidFill>
              <a:srgbClr val="A8ABFF">
                <a:alpha val="20000"/>
              </a:srgb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02" name="环形箭头 101"/>
            <p:cNvSpPr/>
            <p:nvPr/>
          </p:nvSpPr>
          <p:spPr>
            <a:xfrm rot="3000000">
              <a:off x="4955" y="2605"/>
              <a:ext cx="867" cy="1886"/>
            </a:xfrm>
            <a:prstGeom prst="circularArrow">
              <a:avLst>
                <a:gd name="adj1" fmla="val 12500"/>
                <a:gd name="adj2" fmla="val 3210118"/>
                <a:gd name="adj3" fmla="val 20457681"/>
                <a:gd name="adj4" fmla="val 15024106"/>
                <a:gd name="adj5" fmla="val 25000"/>
              </a:avLst>
            </a:prstGeom>
            <a:gradFill>
              <a:gsLst>
                <a:gs pos="0">
                  <a:srgbClr val="FDC7E9"/>
                </a:gs>
                <a:gs pos="100000">
                  <a:srgbClr val="0503FF"/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2093" y="3701"/>
              <a:ext cx="2974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45">
                  <a:latin typeface="黑体" panose="02010600030101010101" charset="-122"/>
                  <a:ea typeface="黑体" panose="02010600030101010101" charset="-122"/>
                </a:rPr>
                <a:t>显著减少重复请求</a:t>
              </a:r>
              <a:endParaRPr lang="zh-CN" altLang="en-US" sz="2845"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9613618" y="2537742"/>
            <a:ext cx="6225822" cy="2424853"/>
            <a:chOff x="1696" y="2197"/>
            <a:chExt cx="5515" cy="2148"/>
          </a:xfrm>
        </p:grpSpPr>
        <p:sp>
          <p:nvSpPr>
            <p:cNvPr id="112" name="文本框 111"/>
            <p:cNvSpPr txBox="1"/>
            <p:nvPr/>
          </p:nvSpPr>
          <p:spPr>
            <a:xfrm>
              <a:off x="1696" y="2681"/>
              <a:ext cx="4830" cy="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accent3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· 限制并发峰值，削平突发压力</a:t>
              </a:r>
              <a:endParaRPr lang="zh-CN" altLang="en-US" sz="1800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endParaRPr>
            </a:p>
            <a:p>
              <a:pPr algn="l" fontAlgn="auto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accent3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· 多项目接口聚合，减少往返开销</a:t>
              </a:r>
              <a:endParaRPr lang="zh-CN" altLang="en-US" sz="1800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905" y="2197"/>
              <a:ext cx="5306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  <a:buNone/>
              </a:pPr>
              <a:r>
                <a:rPr lang="zh-CN" altLang="en-US" sz="2845" b="1">
                  <a:solidFill>
                    <a:schemeClr val="accent1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多项目并发→并发</a:t>
              </a:r>
              <a:r>
                <a:rPr lang="zh-CN" altLang="en-US" sz="2845" b="1">
                  <a:solidFill>
                    <a:schemeClr val="accent1">
                      <a:lumMod val="50000"/>
                    </a:schemeClr>
                  </a:solidFill>
                  <a:latin typeface="Consolas" panose="020B0609020204030204" charset="0"/>
                  <a:ea typeface="黑体" panose="02010600030101010101" charset="-122"/>
                  <a:cs typeface="Consolas" panose="020B0609020204030204" charset="0"/>
                </a:rPr>
                <a:t>≤3</a:t>
              </a:r>
              <a:r>
                <a:rPr lang="zh-CN" altLang="en-US" sz="2845" b="1">
                  <a:solidFill>
                    <a:schemeClr val="accent1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/聚合请求</a:t>
              </a:r>
              <a:endParaRPr lang="zh-CN" altLang="en-US" sz="2845">
                <a:solidFill>
                  <a:schemeClr val="accent1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114" name="圆角矩形 113"/>
            <p:cNvSpPr/>
            <p:nvPr/>
          </p:nvSpPr>
          <p:spPr>
            <a:xfrm rot="16200000">
              <a:off x="3554" y="2732"/>
              <a:ext cx="731" cy="2494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15" name="环形箭头 114"/>
            <p:cNvSpPr/>
            <p:nvPr/>
          </p:nvSpPr>
          <p:spPr>
            <a:xfrm rot="3000000">
              <a:off x="5205" y="2458"/>
              <a:ext cx="867" cy="2418"/>
            </a:xfrm>
            <a:prstGeom prst="circularArrow">
              <a:avLst>
                <a:gd name="adj1" fmla="val 12500"/>
                <a:gd name="adj2" fmla="val 3210118"/>
                <a:gd name="adj3" fmla="val 20457681"/>
                <a:gd name="adj4" fmla="val 15395883"/>
                <a:gd name="adj5" fmla="val 25000"/>
              </a:avLst>
            </a:prstGeom>
            <a:gradFill>
              <a:gsLst>
                <a:gs pos="0">
                  <a:srgbClr val="FDC7E9"/>
                </a:gs>
                <a:gs pos="100000">
                  <a:srgbClr val="0503FF"/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990" y="3753"/>
              <a:ext cx="2974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45">
                  <a:latin typeface="黑体" panose="02010600030101010101" charset="-122"/>
                  <a:ea typeface="黑体" panose="02010600030101010101" charset="-122"/>
                </a:rPr>
                <a:t>峰值更平滑</a:t>
              </a:r>
              <a:endParaRPr lang="zh-CN" altLang="en-US" sz="2845"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1866053" y="5670409"/>
            <a:ext cx="5989884" cy="2498231"/>
            <a:chOff x="1598" y="2116"/>
            <a:chExt cx="5306" cy="2213"/>
          </a:xfrm>
        </p:grpSpPr>
        <p:sp>
          <p:nvSpPr>
            <p:cNvPr id="119" name="文本框 118"/>
            <p:cNvSpPr txBox="1"/>
            <p:nvPr/>
          </p:nvSpPr>
          <p:spPr>
            <a:xfrm>
              <a:off x="1599" y="2671"/>
              <a:ext cx="4830" cy="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 fontAlgn="auto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accent3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· 统一方向：正向化/反向化</a:t>
              </a:r>
              <a:endParaRPr lang="zh-CN" altLang="en-US" sz="1800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endParaRPr>
            </a:p>
            <a:p>
              <a:pPr indent="0" algn="l" fontAlgn="auto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accent3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· 统一尺度：</a:t>
              </a:r>
              <a:r>
                <a:rPr lang="zh-CN" altLang="en-US" sz="1800" b="1">
                  <a:solidFill>
                    <a:schemeClr val="accent1">
                      <a:lumMod val="50000"/>
                    </a:schemeClr>
                  </a:solidFill>
                  <a:latin typeface="Consolas" panose="020B0609020204030204" charset="0"/>
                  <a:ea typeface="黑体" panose="02010600030101010101" charset="-122"/>
                  <a:cs typeface="Consolas" panose="020B0609020204030204" charset="0"/>
                </a:rPr>
                <a:t>Min-Max</a:t>
              </a:r>
              <a:r>
                <a:rPr lang="zh-CN" altLang="en-US" sz="1800">
                  <a:solidFill>
                    <a:schemeClr val="accent3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 / </a:t>
              </a:r>
              <a:r>
                <a:rPr lang="zh-CN" altLang="en-US" sz="1800" b="1">
                  <a:solidFill>
                    <a:schemeClr val="accent1">
                      <a:lumMod val="50000"/>
                    </a:schemeClr>
                  </a:solidFill>
                  <a:latin typeface="Consolas" panose="020B0609020204030204" charset="0"/>
                  <a:ea typeface="黑体" panose="02010600030101010101" charset="-122"/>
                  <a:cs typeface="Consolas" panose="020B0609020204030204" charset="0"/>
                </a:rPr>
                <a:t>Z-Score</a:t>
              </a:r>
              <a:endParaRPr lang="zh-CN" altLang="en-US" sz="1800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1598" y="2116"/>
              <a:ext cx="5306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  <a:buNone/>
              </a:pPr>
              <a:r>
                <a:rPr lang="zh-CN" altLang="en-US" sz="2845" b="1">
                  <a:solidFill>
                    <a:schemeClr val="accent1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多量纲难对比→归一化+口径解释</a:t>
              </a:r>
              <a:endParaRPr lang="zh-CN" altLang="en-US" sz="2845" b="1">
                <a:solidFill>
                  <a:schemeClr val="accent1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121" name="圆角矩形 120"/>
            <p:cNvSpPr/>
            <p:nvPr/>
          </p:nvSpPr>
          <p:spPr>
            <a:xfrm rot="16200000">
              <a:off x="3408" y="2619"/>
              <a:ext cx="731" cy="2688"/>
            </a:xfrm>
            <a:prstGeom prst="roundRect">
              <a:avLst>
                <a:gd name="adj" fmla="val 50000"/>
              </a:avLst>
            </a:prstGeom>
            <a:solidFill>
              <a:srgbClr val="BBBFFF">
                <a:alpha val="20000"/>
              </a:srgb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22" name="环形箭头 121"/>
            <p:cNvSpPr/>
            <p:nvPr/>
          </p:nvSpPr>
          <p:spPr>
            <a:xfrm rot="3000000">
              <a:off x="4738" y="2535"/>
              <a:ext cx="1104" cy="2192"/>
            </a:xfrm>
            <a:prstGeom prst="circularArrow">
              <a:avLst>
                <a:gd name="adj1" fmla="val 6523"/>
                <a:gd name="adj2" fmla="val 3238204"/>
                <a:gd name="adj3" fmla="val 19814116"/>
                <a:gd name="adj4" fmla="val 15019182"/>
                <a:gd name="adj5" fmla="val 15115"/>
              </a:avLst>
            </a:prstGeom>
            <a:gradFill>
              <a:gsLst>
                <a:gs pos="0">
                  <a:srgbClr val="3453A2"/>
                </a:gs>
                <a:gs pos="100000">
                  <a:srgbClr val="FFE3E2"/>
                </a:gs>
              </a:gsLst>
              <a:lin ang="2700000" scaled="1"/>
            </a:gra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670" y="3721"/>
              <a:ext cx="2974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45">
                  <a:latin typeface="黑体" panose="02010600030101010101" charset="-122"/>
                  <a:ea typeface="黑体" panose="02010600030101010101" charset="-122"/>
                </a:rPr>
                <a:t>可解释可复现</a:t>
              </a:r>
              <a:endParaRPr lang="zh-CN" altLang="en-US" sz="2845"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9575095" y="5671679"/>
            <a:ext cx="5989885" cy="2570480"/>
            <a:chOff x="1540" y="2032"/>
            <a:chExt cx="5306" cy="2277"/>
          </a:xfrm>
        </p:grpSpPr>
        <p:sp>
          <p:nvSpPr>
            <p:cNvPr id="128" name="文本框 127"/>
            <p:cNvSpPr txBox="1"/>
            <p:nvPr/>
          </p:nvSpPr>
          <p:spPr>
            <a:xfrm>
              <a:off x="1540" y="2615"/>
              <a:ext cx="4830" cy="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accent3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· </a:t>
              </a:r>
              <a:r>
                <a:rPr lang="zh-CN" altLang="en-US" sz="1800" b="1">
                  <a:solidFill>
                    <a:schemeClr val="accent1">
                      <a:lumMod val="50000"/>
                    </a:schemeClr>
                  </a:solidFill>
                  <a:latin typeface="Consolas" panose="020B0609020204030204" charset="0"/>
                  <a:ea typeface="黑体" panose="02010600030101010101" charset="-122"/>
                  <a:cs typeface="Consolas" panose="020B0609020204030204" charset="0"/>
                </a:rPr>
                <a:t>Access</a:t>
              </a:r>
              <a:r>
                <a:rPr lang="zh-CN" altLang="en-US" sz="1800">
                  <a:solidFill>
                    <a:schemeClr val="accent3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/Refresh Token 管理</a:t>
              </a:r>
              <a:endParaRPr lang="zh-CN" altLang="en-US" sz="1800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endParaRPr>
            </a:p>
            <a:p>
              <a:pPr algn="l" fontAlgn="auto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lang="zh-CN" altLang="en-US" sz="1800">
                  <a:solidFill>
                    <a:schemeClr val="accent3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· 刷新自动恢复，过期自动续期</a:t>
              </a:r>
              <a:endParaRPr lang="zh-CN" altLang="en-US" sz="1800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540" y="2032"/>
              <a:ext cx="5306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  <a:buNone/>
              </a:pPr>
              <a:r>
                <a:rPr lang="zh-CN" altLang="en-US" sz="2845" b="1">
                  <a:solidFill>
                    <a:schemeClr val="accent1">
                      <a:lumMod val="50000"/>
                    </a:schemeClr>
                  </a:solidFill>
                  <a:latin typeface="黑体" panose="02010600030101010101" charset="-122"/>
                  <a:ea typeface="黑体" panose="02010600030101010101" charset="-122"/>
                </a:rPr>
                <a:t>鉴权不稳→JWT+路由守卫+恢复登录</a:t>
              </a:r>
              <a:endParaRPr lang="zh-CN" altLang="en-US" sz="2845" b="1">
                <a:solidFill>
                  <a:schemeClr val="accent1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endParaRPr>
            </a:p>
          </p:txBody>
        </p:sp>
        <p:sp>
          <p:nvSpPr>
            <p:cNvPr id="130" name="圆角矩形 129"/>
            <p:cNvSpPr/>
            <p:nvPr/>
          </p:nvSpPr>
          <p:spPr>
            <a:xfrm rot="16200000">
              <a:off x="3454" y="2784"/>
              <a:ext cx="731" cy="2318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3200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901" y="3701"/>
              <a:ext cx="2974" cy="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45">
                  <a:latin typeface="黑体" panose="02010600030101010101" charset="-122"/>
                  <a:ea typeface="黑体" panose="02010600030101010101" charset="-122"/>
                </a:rPr>
                <a:t>刷新不掉线</a:t>
              </a:r>
              <a:endParaRPr lang="zh-CN" altLang="en-US" sz="2845">
                <a:latin typeface="黑体" panose="02010600030101010101" charset="-122"/>
                <a:ea typeface="黑体" panose="02010600030101010101" charset="-122"/>
              </a:endParaRPr>
            </a:p>
          </p:txBody>
        </p:sp>
      </p:grpSp>
      <p:sp>
        <p:nvSpPr>
          <p:cNvPr id="133" name="环形箭头 132"/>
          <p:cNvSpPr/>
          <p:nvPr/>
        </p:nvSpPr>
        <p:spPr>
          <a:xfrm rot="3000000">
            <a:off x="13476676" y="6115191"/>
            <a:ext cx="978747" cy="2729653"/>
          </a:xfrm>
          <a:prstGeom prst="circularArrow">
            <a:avLst>
              <a:gd name="adj1" fmla="val 12500"/>
              <a:gd name="adj2" fmla="val 3210118"/>
              <a:gd name="adj3" fmla="val 20457681"/>
              <a:gd name="adj4" fmla="val 15395883"/>
              <a:gd name="adj5" fmla="val 25000"/>
            </a:avLst>
          </a:prstGeom>
          <a:gradFill>
            <a:gsLst>
              <a:gs pos="0">
                <a:srgbClr val="FDC7E9"/>
              </a:gs>
              <a:gs pos="100000">
                <a:srgbClr val="0503FF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0855" y="3114675"/>
            <a:ext cx="4133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· 结果落库缓存</a:t>
            </a:r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,</a:t>
            </a:r>
            <a:r>
              <a:rPr lang="zh-CN" altLang="en-US" b="1">
                <a:solidFill>
                  <a:schemeClr val="accent1">
                    <a:lumMod val="50000"/>
                  </a:schemeClr>
                </a:solidFill>
                <a:latin typeface="Consolas" panose="020B0609020204030204" charset="0"/>
                <a:ea typeface="黑体" panose="02010600030101010101" charset="-122"/>
                <a:cs typeface="Consolas" panose="020B0609020204030204" charset="0"/>
              </a:rPr>
              <a:t>TTL</a:t>
            </a: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到期再刷新</a:t>
            </a:r>
            <a:endParaRPr lang="zh-CN" altLang="en-US">
              <a:solidFill>
                <a:schemeClr val="accent3">
                  <a:lumMod val="50000"/>
                </a:schemeClr>
              </a:solidFill>
              <a:latin typeface="黑体" panose="02010600030101010101" charset="-122"/>
              <a:ea typeface="黑体" panose="02010600030101010101" charset="-122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olidFill>
                  <a:schemeClr val="accent3">
                    <a:lumMod val="50000"/>
                  </a:schemeClr>
                </a:solidFill>
                <a:latin typeface="黑体" panose="02010600030101010101" charset="-122"/>
                <a:ea typeface="黑体" panose="02010600030101010101" charset="-122"/>
              </a:rPr>
              <a:t>· 失败回退最近一次成功数据</a:t>
            </a:r>
            <a:endParaRPr lang="zh-CN" altLang="en-US">
              <a:solidFill>
                <a:schemeClr val="accent3">
                  <a:lumMod val="50000"/>
                </a:schemeClr>
              </a:solidFill>
              <a:latin typeface="黑体" panose="02010600030101010101" charset="-122"/>
              <a:ea typeface="黑体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0000" y="1080000"/>
            <a:ext cx="6937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kern="0" spc="140" dirty="0">
                <a:solidFill>
                  <a:schemeClr val="accent1"/>
                </a:solidFill>
                <a:cs typeface="MiSans" pitchFamily="34" charset="-120"/>
                <a:sym typeface="+mn-ea"/>
              </a:rPr>
              <a:t>Technical challenges in product developmen</a:t>
            </a:r>
            <a:r>
              <a:rPr lang="en-US" altLang="zh-CN" dirty="0">
                <a:solidFill>
                  <a:srgbClr val="33495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endParaRPr lang="en-US" altLang="zh-CN" dirty="0">
              <a:solidFill>
                <a:srgbClr val="33495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6"/>
</p:tagLst>
</file>

<file path=ppt/tags/tag12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6"/>
</p:tagLst>
</file>

<file path=ppt/tags/tag12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143"/>
</p:tagLst>
</file>

<file path=ppt/tags/tag13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143"/>
</p:tagLst>
</file>

<file path=ppt/tags/tag13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6143"/>
  <p:tag name="KSO_WM_TEMPLATE_CATEGORY" val="custom"/>
  <p:tag name="KSO_WM_TEMPLATE_MASTER_TYPE" val="0"/>
</p:tagLst>
</file>

<file path=ppt/tags/tag137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i"/>
  <p:tag name="KSO_WM_UNIT_INDEX" val="22"/>
  <p:tag name="KSO_WM_BEAUTIFY_FLAG" val="#wm#"/>
  <p:tag name="KSO_WM_TAG_VERSION" val="3.0"/>
  <p:tag name="KSO_WM_UNIT_ID" val="_1*i*2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TYPE" val="i"/>
  <p:tag name="KSO_WM_UNIT_INDEX" val="23"/>
  <p:tag name="KSO_WM_BEAUTIFY_FLAG" val="#wm#"/>
  <p:tag name="KSO_WM_TAG_VERSION" val="3.0"/>
  <p:tag name="KSO_WM_UNIT_ID" val="_1*i*2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2"/>
</p:tagLst>
</file>

<file path=ppt/tags/tag16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60"/>
</p:tagLst>
</file>

<file path=ppt/tags/tag1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6"/>
</p:tagLst>
</file>

<file path=ppt/tags/tag1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16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3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3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8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3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7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4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4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4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1"/>
</p:tagLst>
</file>

<file path=ppt/tags/tag20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2"/>
</p:tagLst>
</file>

<file path=ppt/tags/tag20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20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21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21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21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1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21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2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16"/>
</p:tagLst>
</file>

<file path=ppt/tags/tag22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22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2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3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3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2"/>
</p:tagLst>
</file>

<file path=ppt/tags/tag24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2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4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11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5.xml><?xml version="1.0" encoding="utf-8"?>
<p:tagLst xmlns:p="http://schemas.openxmlformats.org/presentationml/2006/main">
  <p:tag name="KSO_WM_UNIT_TYPE" val="i"/>
  <p:tag name="KSO_WM_UNIT_INDEX" val="17"/>
  <p:tag name="KSO_WM_BEAUTIFY_FLAG" val="#wm#"/>
  <p:tag name="KSO_WM_TAG_VERSION" val="3.0"/>
  <p:tag name="KSO_WM_UNIT_ID" val="_11*i*1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6.xml><?xml version="1.0" encoding="utf-8"?>
<p:tagLst xmlns:p="http://schemas.openxmlformats.org/presentationml/2006/main">
  <p:tag name="KSO_WM_UNIT_TYPE" val="i"/>
  <p:tag name="KSO_WM_UNIT_INDEX" val="18"/>
  <p:tag name="KSO_WM_BEAUTIFY_FLAG" val="#wm#"/>
  <p:tag name="KSO_WM_TAG_VERSION" val="3.0"/>
  <p:tag name="KSO_WM_UNIT_ID" val="_11*i*1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7.xml><?xml version="1.0" encoding="utf-8"?>
<p:tagLst xmlns:p="http://schemas.openxmlformats.org/presentationml/2006/main">
  <p:tag name="KSO_WM_UNIT_TYPE" val="i"/>
  <p:tag name="KSO_WM_UNIT_INDEX" val="19"/>
  <p:tag name="KSO_WM_BEAUTIFY_FLAG" val="#wm#"/>
  <p:tag name="KSO_WM_TAG_VERSION" val="3.0"/>
  <p:tag name="KSO_WM_UNIT_ID" val="_11*i*1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8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9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60"/>
</p:tagLst>
</file>

<file path=ppt/tags/tag250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6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8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9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6"/>
</p:tagLst>
</file>

<file path=ppt/tags/tag26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6"/>
</p:tagLst>
</file>

<file path=ppt/tags/tag26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143"/>
</p:tagLst>
</file>

<file path=ppt/tags/tag26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143"/>
</p:tagLst>
</file>

<file path=ppt/tags/tag26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2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6143"/>
  <p:tag name="KSO_WM_TEMPLATE_CATEGORY" val="custom"/>
  <p:tag name="KSO_WM_TEMPLATE_MASTER_TYPE" val="0"/>
</p:tagLst>
</file>

<file path=ppt/tags/tag273.xml><?xml version="1.0" encoding="utf-8"?>
<p:tagLst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274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275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76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277.xml><?xml version="1.0" encoding="utf-8"?>
<p:tagLst xmlns:p="http://schemas.openxmlformats.org/presentationml/2006/main">
  <p:tag name="KSO_WM_UNIT_INDEX" val="11"/>
  <p:tag name="KSO_WM_UNIT_TYPE" val="i"/>
  <p:tag name="KSO_WM_BEAUTIFY_FLAG" val="#wm#"/>
</p:tagLst>
</file>

<file path=ppt/tags/tag278.xml><?xml version="1.0" encoding="utf-8"?>
<p:tagLst xmlns:p="http://schemas.openxmlformats.org/presentationml/2006/main">
  <p:tag name="KSO_WM_UNIT_INDEX" val="9"/>
  <p:tag name="KSO_WM_UNIT_TYPE" val="f"/>
  <p:tag name="KSO_WM_UNIT_SUBTYPE" val="a"/>
  <p:tag name="KSO_WM_BEAUTIFY_FLAG" val="#wm#"/>
</p:tagLst>
</file>

<file path=ppt/tags/tag279.xml><?xml version="1.0" encoding="utf-8"?>
<p:tagLst xmlns:p="http://schemas.openxmlformats.org/presentationml/2006/main">
  <p:tag name="KSO_WM_UNIT_INDEX" val="13"/>
  <p:tag name="KSO_WM_UNIT_TYPE" val="i"/>
  <p:tag name="KSO_WM_BEAUTIFY_FLAG" val="#wm#"/>
</p:tagLst>
</file>

<file path=ppt/tags/tag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UNIT_INDEX" val="14"/>
  <p:tag name="KSO_WM_UNIT_TYPE" val="i"/>
  <p:tag name="KSO_WM_UNIT_SUBTYPE" val="h"/>
  <p:tag name="KSO_WM_BEAUTIFY_FLAG" val="#wm#"/>
</p:tagLst>
</file>

<file path=ppt/tags/tag281.xml><?xml version="1.0" encoding="utf-8"?>
<p:tagLst xmlns:p="http://schemas.openxmlformats.org/presentationml/2006/main">
  <p:tag name="KSO_WM_UNIT_INDEX" val="17"/>
  <p:tag name="KSO_WM_UNIT_TYPE" val="f"/>
  <p:tag name="KSO_WM_UNIT_SUBTYPE" val="a"/>
  <p:tag name="KSO_WM_BEAUTIFY_FLAG" val="#wm#"/>
</p:tagLst>
</file>

<file path=ppt/tags/tag282.xml><?xml version="1.0" encoding="utf-8"?>
<p:tagLst xmlns:p="http://schemas.openxmlformats.org/presentationml/2006/main">
  <p:tag name="KSO_WM_UNIT_INDEX" val="19"/>
  <p:tag name="KSO_WM_UNIT_TYPE" val="i"/>
  <p:tag name="KSO_WM_BEAUTIFY_FLAG" val="#wm#"/>
</p:tagLst>
</file>

<file path=ppt/tags/tag283.xml><?xml version="1.0" encoding="utf-8"?>
<p:tagLst xmlns:p="http://schemas.openxmlformats.org/presentationml/2006/main">
  <p:tag name="KSO_WM_UNIT_INDEX" val="22"/>
  <p:tag name="KSO_WM_UNIT_TYPE" val="f"/>
  <p:tag name="KSO_WM_UNIT_SUBTYPE" val="a"/>
  <p:tag name="KSO_WM_BEAUTIFY_FLAG" val="#wm#"/>
</p:tagLst>
</file>

<file path=ppt/tags/tag284.xml><?xml version="1.0" encoding="utf-8"?>
<p:tagLst xmlns:p="http://schemas.openxmlformats.org/presentationml/2006/main">
  <p:tag name="KSO_WM_UNIT_INDEX" val="33"/>
  <p:tag name="KSO_WM_UNIT_TYPE" val="f"/>
  <p:tag name="KSO_WM_UNIT_SUBTYPE" val="a"/>
  <p:tag name="KSO_WM_BEAUTIFY_FLAG" val="#wm#"/>
</p:tagLst>
</file>

<file path=ppt/tags/tag285.xml><?xml version="1.0" encoding="utf-8"?>
<p:tagLst xmlns:p="http://schemas.openxmlformats.org/presentationml/2006/main">
  <p:tag name="KSO_WM_UNIT_INDEX" val="20"/>
  <p:tag name="KSO_WM_UNIT_TYPE" val="i"/>
  <p:tag name="KSO_WM_BEAUTIFY_FLAG" val="#wm#"/>
</p:tagLst>
</file>

<file path=ppt/tags/tag286.xml><?xml version="1.0" encoding="utf-8"?>
<p:tagLst xmlns:p="http://schemas.openxmlformats.org/presentationml/2006/main">
  <p:tag name="KSO_WM_UNIT_INDEX" val="23"/>
  <p:tag name="KSO_WM_UNIT_TYPE" val="f"/>
  <p:tag name="KSO_WM_UNIT_SUBTYPE" val="a"/>
  <p:tag name="KSO_WM_BEAUTIFY_FLAG" val="#wm#"/>
</p:tagLst>
</file>

<file path=ppt/tags/tag287.xml><?xml version="1.0" encoding="utf-8"?>
<p:tagLst xmlns:p="http://schemas.openxmlformats.org/presentationml/2006/main">
  <p:tag name="KSO_WM_UNIT_INDEX" val="34"/>
  <p:tag name="KSO_WM_UNIT_TYPE" val="f"/>
  <p:tag name="KSO_WM_UNIT_SUBTYPE" val="a"/>
  <p:tag name="KSO_WM_BEAUTIFY_FLAG" val="#wm#"/>
</p:tagLst>
</file>

<file path=ppt/tags/tag288.xml><?xml version="1.0" encoding="utf-8"?>
<p:tagLst xmlns:p="http://schemas.openxmlformats.org/presentationml/2006/main">
  <p:tag name="KSO_WM_UNIT_INDEX" val="21"/>
  <p:tag name="KSO_WM_UNIT_TYPE" val="i"/>
  <p:tag name="KSO_WM_BEAUTIFY_FLAG" val="#wm#"/>
</p:tagLst>
</file>

<file path=ppt/tags/tag289.xml><?xml version="1.0" encoding="utf-8"?>
<p:tagLst xmlns:p="http://schemas.openxmlformats.org/presentationml/2006/main">
  <p:tag name="KSO_WM_UNIT_INDEX" val="24"/>
  <p:tag name="KSO_WM_UNIT_TYPE" val="f"/>
  <p:tag name="KSO_WM_UNIT_SUBTYPE" val="a"/>
  <p:tag name="KSO_WM_BEAUTIFY_FLAG" val="#wm#"/>
</p:tagLst>
</file>

<file path=ppt/tags/tag2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6"/>
</p:tagLst>
</file>

<file path=ppt/tags/tag290.xml><?xml version="1.0" encoding="utf-8"?>
<p:tagLst xmlns:p="http://schemas.openxmlformats.org/presentationml/2006/main">
  <p:tag name="KSO_WM_UNIT_INDEX" val="35"/>
  <p:tag name="KSO_WM_UNIT_TYPE" val="f"/>
  <p:tag name="KSO_WM_UNIT_SUBTYPE" val="a"/>
  <p:tag name="KSO_WM_BEAUTIFY_FLAG" val="#wm#"/>
</p:tagLst>
</file>

<file path=ppt/tags/tag291.xml><?xml version="1.0" encoding="utf-8"?>
<p:tagLst xmlns:p="http://schemas.openxmlformats.org/presentationml/2006/main">
  <p:tag name="KSO_WM_UNIT_INDEX" val="6"/>
  <p:tag name="KSO_WM_UNIT_TYPE" val="i"/>
  <p:tag name="KSO_WM_BEAUTIFY_FLAG" val="#wm#"/>
</p:tagLst>
</file>

<file path=ppt/tags/tag292.xml><?xml version="1.0" encoding="utf-8"?>
<p:tagLst xmlns:p="http://schemas.openxmlformats.org/presentationml/2006/main">
  <p:tag name="KSO_WM_UNIT_INDEX" val="8"/>
  <p:tag name="KSO_WM_UNIT_TYPE" val="i"/>
  <p:tag name="KSO_WM_BEAUTIFY_FLAG" val="#wm#"/>
</p:tagLst>
</file>

<file path=ppt/tags/tag293.xml><?xml version="1.0" encoding="utf-8"?>
<p:tagLst xmlns:p="http://schemas.openxmlformats.org/presentationml/2006/main">
  <p:tag name="KSO_WM_UNIT_INDEX" val="12"/>
  <p:tag name="KSO_WM_UNIT_TYPE" val="i"/>
  <p:tag name="KSO_WM_BEAUTIFY_FLAG" val="#wm#"/>
</p:tagLst>
</file>

<file path=ppt/tags/tag294.xml><?xml version="1.0" encoding="utf-8"?>
<p:tagLst xmlns:p="http://schemas.openxmlformats.org/presentationml/2006/main">
  <p:tag name="KSO_WM_UNIT_INDEX" val="10"/>
  <p:tag name="KSO_WM_UNIT_TYPE" val="a"/>
  <p:tag name="KSO_WM_BEAUTIFY_FLAG" val="#wm#"/>
</p:tagLst>
</file>

<file path=ppt/tags/tag295.xml><?xml version="1.0" encoding="utf-8"?>
<p:tagLst xmlns:p="http://schemas.openxmlformats.org/presentationml/2006/main">
  <p:tag name="KSO_WM_UNIT_INDEX" val="15"/>
  <p:tag name="KSO_WM_UNIT_TYPE" val="i"/>
  <p:tag name="KSO_WM_BEAUTIFY_FLAG" val="#wm#"/>
</p:tagLst>
</file>

<file path=ppt/tags/tag296.xml><?xml version="1.0" encoding="utf-8"?>
<p:tagLst xmlns:p="http://schemas.openxmlformats.org/presentationml/2006/main">
  <p:tag name="KSO_WM_UNIT_INDEX" val="16"/>
  <p:tag name="KSO_WM_UNIT_TYPE" val="i"/>
  <p:tag name="KSO_WM_BEAUTIFY_FLAG" val="#wm#"/>
</p:tagLst>
</file>

<file path=ppt/tags/tag297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298.xml><?xml version="1.0" encoding="utf-8"?>
<p:tagLst xmlns:p="http://schemas.openxmlformats.org/presentationml/2006/main">
  <p:tag name="KSO_WM_UNIT_INDEX" val="25"/>
  <p:tag name="KSO_WM_UNIT_TYPE" val="i"/>
  <p:tag name="KSO_WM_BEAUTIFY_FLAG" val="#wm#"/>
</p:tagLst>
</file>

<file path=ppt/tags/tag299.xml><?xml version="1.0" encoding="utf-8"?>
<p:tagLst xmlns:p="http://schemas.openxmlformats.org/presentationml/2006/main">
  <p:tag name="KSO_WM_UNIT_INDEX" val="29"/>
  <p:tag name="KSO_WM_UNIT_TYPE" val="i"/>
  <p:tag name="KSO_WM_BEAUTIFY_FLAG" val="#wm#"/>
</p:tagLst>
</file>

<file path=ppt/tags/tag3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300.xml><?xml version="1.0" encoding="utf-8"?>
<p:tagLst xmlns:p="http://schemas.openxmlformats.org/presentationml/2006/main">
  <p:tag name="KSO_WM_UNIT_INDEX" val="36"/>
  <p:tag name="KSO_WM_UNIT_TYPE" val="f"/>
  <p:tag name="KSO_WM_UNIT_SUBTYPE" val="a"/>
  <p:tag name="KSO_WM_BEAUTIFY_FLAG" val="#wm#"/>
</p:tagLst>
</file>

<file path=ppt/tags/tag301.xml><?xml version="1.0" encoding="utf-8"?>
<p:tagLst xmlns:p="http://schemas.openxmlformats.org/presentationml/2006/main">
  <p:tag name="KSO_WM_UNIT_INDEX" val="40"/>
  <p:tag name="KSO_WM_UNIT_TYPE" val="f"/>
  <p:tag name="KSO_WM_UNIT_SUBTYPE" val="a"/>
  <p:tag name="KSO_WM_BEAUTIFY_FLAG" val="#wm#"/>
</p:tagLst>
</file>

<file path=ppt/tags/tag302.xml><?xml version="1.0" encoding="utf-8"?>
<p:tagLst xmlns:p="http://schemas.openxmlformats.org/presentationml/2006/main">
  <p:tag name="KSO_WM_UNIT_INDEX" val="26"/>
  <p:tag name="KSO_WM_UNIT_TYPE" val="i"/>
  <p:tag name="KSO_WM_BEAUTIFY_FLAG" val="#wm#"/>
</p:tagLst>
</file>

<file path=ppt/tags/tag303.xml><?xml version="1.0" encoding="utf-8"?>
<p:tagLst xmlns:p="http://schemas.openxmlformats.org/presentationml/2006/main">
  <p:tag name="KSO_WM_UNIT_INDEX" val="30"/>
  <p:tag name="KSO_WM_UNIT_TYPE" val="i"/>
  <p:tag name="KSO_WM_BEAUTIFY_FLAG" val="#wm#"/>
</p:tagLst>
</file>

<file path=ppt/tags/tag304.xml><?xml version="1.0" encoding="utf-8"?>
<p:tagLst xmlns:p="http://schemas.openxmlformats.org/presentationml/2006/main">
  <p:tag name="KSO_WM_UNIT_INDEX" val="37"/>
  <p:tag name="KSO_WM_UNIT_TYPE" val="f"/>
  <p:tag name="KSO_WM_UNIT_SUBTYPE" val="a"/>
  <p:tag name="KSO_WM_BEAUTIFY_FLAG" val="#wm#"/>
</p:tagLst>
</file>

<file path=ppt/tags/tag305.xml><?xml version="1.0" encoding="utf-8"?>
<p:tagLst xmlns:p="http://schemas.openxmlformats.org/presentationml/2006/main">
  <p:tag name="KSO_WM_UNIT_INDEX" val="41"/>
  <p:tag name="KSO_WM_UNIT_TYPE" val="f"/>
  <p:tag name="KSO_WM_UNIT_SUBTYPE" val="a"/>
  <p:tag name="KSO_WM_BEAUTIFY_FLAG" val="#wm#"/>
</p:tagLst>
</file>

<file path=ppt/tags/tag306.xml><?xml version="1.0" encoding="utf-8"?>
<p:tagLst xmlns:p="http://schemas.openxmlformats.org/presentationml/2006/main">
  <p:tag name="KSO_WM_UNIT_INDEX" val="27"/>
  <p:tag name="KSO_WM_UNIT_TYPE" val="i"/>
  <p:tag name="KSO_WM_BEAUTIFY_FLAG" val="#wm#"/>
</p:tagLst>
</file>

<file path=ppt/tags/tag307.xml><?xml version="1.0" encoding="utf-8"?>
<p:tagLst xmlns:p="http://schemas.openxmlformats.org/presentationml/2006/main">
  <p:tag name="KSO_WM_UNIT_INDEX" val="31"/>
  <p:tag name="KSO_WM_UNIT_TYPE" val="i"/>
  <p:tag name="KSO_WM_BEAUTIFY_FLAG" val="#wm#"/>
</p:tagLst>
</file>

<file path=ppt/tags/tag308.xml><?xml version="1.0" encoding="utf-8"?>
<p:tagLst xmlns:p="http://schemas.openxmlformats.org/presentationml/2006/main">
  <p:tag name="KSO_WM_UNIT_INDEX" val="38"/>
  <p:tag name="KSO_WM_UNIT_TYPE" val="f"/>
  <p:tag name="KSO_WM_UNIT_SUBTYPE" val="a"/>
  <p:tag name="KSO_WM_BEAUTIFY_FLAG" val="#wm#"/>
</p:tagLst>
</file>

<file path=ppt/tags/tag309.xml><?xml version="1.0" encoding="utf-8"?>
<p:tagLst xmlns:p="http://schemas.openxmlformats.org/presentationml/2006/main">
  <p:tag name="KSO_WM_UNIT_INDEX" val="42"/>
  <p:tag name="KSO_WM_UNIT_TYPE" val="f"/>
  <p:tag name="KSO_WM_UNIT_SUBTYPE" val="a"/>
  <p:tag name="KSO_WM_BEAUTIFY_FLAG" val="#wm#"/>
</p:tagLst>
</file>

<file path=ppt/tags/tag3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310.xml><?xml version="1.0" encoding="utf-8"?>
<p:tagLst xmlns:p="http://schemas.openxmlformats.org/presentationml/2006/main">
  <p:tag name="KSO_WM_UNIT_INDEX" val="28"/>
  <p:tag name="KSO_WM_UNIT_TYPE" val="i"/>
  <p:tag name="KSO_WM_BEAUTIFY_FLAG" val="#wm#"/>
</p:tagLst>
</file>

<file path=ppt/tags/tag311.xml><?xml version="1.0" encoding="utf-8"?>
<p:tagLst xmlns:p="http://schemas.openxmlformats.org/presentationml/2006/main">
  <p:tag name="KSO_WM_UNIT_INDEX" val="32"/>
  <p:tag name="KSO_WM_UNIT_TYPE" val="i"/>
  <p:tag name="KSO_WM_BEAUTIFY_FLAG" val="#wm#"/>
</p:tagLst>
</file>

<file path=ppt/tags/tag312.xml><?xml version="1.0" encoding="utf-8"?>
<p:tagLst xmlns:p="http://schemas.openxmlformats.org/presentationml/2006/main">
  <p:tag name="KSO_WM_UNIT_INDEX" val="39"/>
  <p:tag name="KSO_WM_UNIT_TYPE" val="f"/>
  <p:tag name="KSO_WM_UNIT_SUBTYPE" val="a"/>
  <p:tag name="KSO_WM_BEAUTIFY_FLAG" val="#wm#"/>
</p:tagLst>
</file>

<file path=ppt/tags/tag313.xml><?xml version="1.0" encoding="utf-8"?>
<p:tagLst xmlns:p="http://schemas.openxmlformats.org/presentationml/2006/main">
  <p:tag name="KSO_WM_UNIT_INDEX" val="43"/>
  <p:tag name="KSO_WM_UNIT_TYPE" val="f"/>
  <p:tag name="KSO_WM_UNIT_SUBTYPE" val="a"/>
  <p:tag name="KSO_WM_BEAUTIFY_FLAG" val="#wm#"/>
</p:tagLst>
</file>

<file path=ppt/tags/tag314.xml><?xml version="1.0" encoding="utf-8"?>
<p:tagLst xmlns:p="http://schemas.openxmlformats.org/presentationml/2006/main">
  <p:tag name="KSO_WM_UNIT_INDEX" val="44"/>
  <p:tag name="KSO_WM_UNIT_TYPE" val="i"/>
  <p:tag name="KSO_WM_UNIT_SUBTYPE" val="h"/>
  <p:tag name="KSO_WM_BEAUTIFY_FLAG" val="#wm#"/>
</p:tagLst>
</file>

<file path=ppt/tags/tag315.xml><?xml version="1.0" encoding="utf-8"?>
<p:tagLst xmlns:p="http://schemas.openxmlformats.org/presentationml/2006/main">
  <p:tag name="KSO_WM_UNIT_INDEX" val="47"/>
  <p:tag name="KSO_WM_UNIT_TYPE" val="i"/>
  <p:tag name="KSO_WM_BEAUTIFY_FLAG" val="#wm#"/>
</p:tagLst>
</file>

<file path=ppt/tags/tag316.xml><?xml version="1.0" encoding="utf-8"?>
<p:tagLst xmlns:p="http://schemas.openxmlformats.org/presentationml/2006/main">
  <p:tag name="KSO_WM_UNIT_INDEX" val="45"/>
  <p:tag name="KSO_WM_UNIT_TYPE" val="f"/>
  <p:tag name="KSO_WM_UNIT_SUBTYPE" val="a"/>
  <p:tag name="KSO_WM_BEAUTIFY_FLAG" val="#wm#"/>
</p:tagLst>
</file>

<file path=ppt/tags/tag317.xml><?xml version="1.0" encoding="utf-8"?>
<p:tagLst xmlns:p="http://schemas.openxmlformats.org/presentationml/2006/main">
  <p:tag name="KSO_WM_UNIT_INDEX" val="51"/>
  <p:tag name="KSO_WM_UNIT_TYPE" val="f"/>
  <p:tag name="KSO_WM_UNIT_SUBTYPE" val="a"/>
  <p:tag name="KSO_WM_BEAUTIFY_FLAG" val="#wm#"/>
</p:tagLst>
</file>

<file path=ppt/tags/tag318.xml><?xml version="1.0" encoding="utf-8"?>
<p:tagLst xmlns:p="http://schemas.openxmlformats.org/presentationml/2006/main">
  <p:tag name="KSO_WM_UNIT_INDEX" val="49"/>
  <p:tag name="KSO_WM_UNIT_TYPE" val="f"/>
  <p:tag name="KSO_WM_UNIT_SUBTYPE" val="a"/>
  <p:tag name="KSO_WM_BEAUTIFY_FLAG" val="#wm#"/>
</p:tagLst>
</file>

<file path=ppt/tags/tag319.xml><?xml version="1.0" encoding="utf-8"?>
<p:tagLst xmlns:p="http://schemas.openxmlformats.org/presentationml/2006/main">
  <p:tag name="KSO_WM_UNIT_INDEX" val="55"/>
  <p:tag name="KSO_WM_UNIT_TYPE" val="f"/>
  <p:tag name="KSO_WM_UNIT_SUBTYPE" val="a"/>
  <p:tag name="KSO_WM_BEAUTIFY_FLAG" val="#wm#"/>
</p:tagLst>
</file>

<file path=ppt/tags/tag3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UNIT_INDEX" val="53"/>
  <p:tag name="KSO_WM_UNIT_TYPE" val="f"/>
  <p:tag name="KSO_WM_UNIT_SUBTYPE" val="a"/>
  <p:tag name="KSO_WM_BEAUTIFY_FLAG" val="#wm#"/>
</p:tagLst>
</file>

<file path=ppt/tags/tag321.xml><?xml version="1.0" encoding="utf-8"?>
<p:tagLst xmlns:p="http://schemas.openxmlformats.org/presentationml/2006/main">
  <p:tag name="KSO_WM_UNIT_INDEX" val="59"/>
  <p:tag name="KSO_WM_UNIT_TYPE" val="f"/>
  <p:tag name="KSO_WM_UNIT_SUBTYPE" val="a"/>
  <p:tag name="KSO_WM_BEAUTIFY_FLAG" val="#wm#"/>
</p:tagLst>
</file>

<file path=ppt/tags/tag322.xml><?xml version="1.0" encoding="utf-8"?>
<p:tagLst xmlns:p="http://schemas.openxmlformats.org/presentationml/2006/main">
  <p:tag name="KSO_WM_UNIT_INDEX" val="57"/>
  <p:tag name="KSO_WM_UNIT_TYPE" val="f"/>
  <p:tag name="KSO_WM_UNIT_SUBTYPE" val="a"/>
  <p:tag name="KSO_WM_BEAUTIFY_FLAG" val="#wm#"/>
</p:tagLst>
</file>

<file path=ppt/tags/tag323.xml><?xml version="1.0" encoding="utf-8"?>
<p:tagLst xmlns:p="http://schemas.openxmlformats.org/presentationml/2006/main">
  <p:tag name="KSO_WM_UNIT_INDEX" val="48"/>
  <p:tag name="KSO_WM_UNIT_TYPE" val="i"/>
  <p:tag name="KSO_WM_BEAUTIFY_FLAG" val="#wm#"/>
</p:tagLst>
</file>

<file path=ppt/tags/tag324.xml><?xml version="1.0" encoding="utf-8"?>
<p:tagLst xmlns:p="http://schemas.openxmlformats.org/presentationml/2006/main">
  <p:tag name="KSO_WM_UNIT_INDEX" val="46"/>
  <p:tag name="KSO_WM_UNIT_TYPE" val="f"/>
  <p:tag name="KSO_WM_UNIT_SUBTYPE" val="a"/>
  <p:tag name="KSO_WM_BEAUTIFY_FLAG" val="#wm#"/>
</p:tagLst>
</file>

<file path=ppt/tags/tag325.xml><?xml version="1.0" encoding="utf-8"?>
<p:tagLst xmlns:p="http://schemas.openxmlformats.org/presentationml/2006/main">
  <p:tag name="KSO_WM_UNIT_INDEX" val="52"/>
  <p:tag name="KSO_WM_UNIT_TYPE" val="f"/>
  <p:tag name="KSO_WM_UNIT_SUBTYPE" val="a"/>
  <p:tag name="KSO_WM_BEAUTIFY_FLAG" val="#wm#"/>
</p:tagLst>
</file>

<file path=ppt/tags/tag326.xml><?xml version="1.0" encoding="utf-8"?>
<p:tagLst xmlns:p="http://schemas.openxmlformats.org/presentationml/2006/main">
  <p:tag name="KSO_WM_UNIT_INDEX" val="50"/>
  <p:tag name="KSO_WM_UNIT_TYPE" val="f"/>
  <p:tag name="KSO_WM_UNIT_SUBTYPE" val="a"/>
  <p:tag name="KSO_WM_BEAUTIFY_FLAG" val="#wm#"/>
</p:tagLst>
</file>

<file path=ppt/tags/tag327.xml><?xml version="1.0" encoding="utf-8"?>
<p:tagLst xmlns:p="http://schemas.openxmlformats.org/presentationml/2006/main">
  <p:tag name="KSO_WM_UNIT_INDEX" val="56"/>
  <p:tag name="KSO_WM_UNIT_TYPE" val="f"/>
  <p:tag name="KSO_WM_UNIT_SUBTYPE" val="a"/>
  <p:tag name="KSO_WM_BEAUTIFY_FLAG" val="#wm#"/>
</p:tagLst>
</file>

<file path=ppt/tags/tag328.xml><?xml version="1.0" encoding="utf-8"?>
<p:tagLst xmlns:p="http://schemas.openxmlformats.org/presentationml/2006/main">
  <p:tag name="KSO_WM_UNIT_INDEX" val="54"/>
  <p:tag name="KSO_WM_UNIT_TYPE" val="f"/>
  <p:tag name="KSO_WM_UNIT_SUBTYPE" val="a"/>
  <p:tag name="KSO_WM_BEAUTIFY_FLAG" val="#wm#"/>
</p:tagLst>
</file>

<file path=ppt/tags/tag329.xml><?xml version="1.0" encoding="utf-8"?>
<p:tagLst xmlns:p="http://schemas.openxmlformats.org/presentationml/2006/main">
  <p:tag name="KSO_WM_UNIT_INDEX" val="60"/>
  <p:tag name="KSO_WM_UNIT_TYPE" val="f"/>
  <p:tag name="KSO_WM_UNIT_SUBTYPE" val="a"/>
  <p:tag name="KSO_WM_BEAUTIFY_FLAG" val="#wm#"/>
</p:tagLst>
</file>

<file path=ppt/tags/tag3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p="http://schemas.openxmlformats.org/presentationml/2006/main">
  <p:tag name="KSO_WM_UNIT_INDEX" val="58"/>
  <p:tag name="KSO_WM_UNIT_TYPE" val="f"/>
  <p:tag name="KSO_WM_UNIT_SUBTYPE" val="a"/>
  <p:tag name="KSO_WM_BEAUTIFY_FLAG" val="#wm#"/>
</p:tagLst>
</file>

<file path=ppt/tags/tag3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33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6143"/>
  <p:tag name="KSO_WM_TEMPLATE_CATEGORY" val="custom"/>
  <p:tag name="KSO_WM_SLIDE_INDEX" val="8"/>
  <p:tag name="KSO_WM_SLIDE_ID" val="custom2023614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33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9"/>
  <p:tag name="KSO_WM_UNIT_TYPE" val="j"/>
  <p:tag name="KSO_WM_BEAUTIFY_FLAG" val="#wm#"/>
</p:tagLst>
</file>

<file path=ppt/tags/tag334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8"/>
  <p:tag name="KSO_WM_UNIT_TYPE" val="i"/>
  <p:tag name="KSO_WM_BEAUTIFY_FLAG" val="#wm#"/>
</p:tagLst>
</file>

<file path=ppt/tags/tag335.xml><?xml version="1.0" encoding="utf-8"?>
<p:tagLst xmlns:p="http://schemas.openxmlformats.org/presentationml/2006/main">
  <p:tag name="KSO_WM_UNIT_INDEX" val="3"/>
  <p:tag name="KSO_WM_UNIT_TYPE" val="f"/>
  <p:tag name="KSO_WM_BEAUTIFY_FLAG" val="#wm#"/>
  <p:tag name="KSO_WM_UNIT_SUBTYPE" val="a"/>
</p:tagLst>
</file>

<file path=ppt/tags/tag336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28"/>
  <p:tag name="KSO_WM_UNIT_TYPE" val="j"/>
  <p:tag name="KSO_WM_BEAUTIFY_FLAG" val="#wm#"/>
</p:tagLst>
</file>

<file path=ppt/tags/tag337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29"/>
  <p:tag name="KSO_WM_UNIT_TYPE" val="j"/>
  <p:tag name="KSO_WM_BEAUTIFY_FLAG" val="#wm#"/>
</p:tagLst>
</file>

<file path=ppt/tags/tag338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33"/>
  <p:tag name="KSO_WM_UNIT_TYPE" val="i"/>
  <p:tag name="KSO_WM_BEAUTIFY_FLAG" val="#wm#"/>
</p:tagLst>
</file>

<file path=ppt/tags/tag339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35"/>
  <p:tag name="KSO_WM_UNIT_TYPE" val="i"/>
  <p:tag name="KSO_WM_BEAUTIFY_FLAG" val="#wm#"/>
</p:tagLst>
</file>

<file path=ppt/tags/tag3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36"/>
  <p:tag name="KSO_WM_UNIT_TYPE" val="j"/>
  <p:tag name="KSO_WM_BEAUTIFY_FLAG" val="#wm#"/>
</p:tagLst>
</file>

<file path=ppt/tags/tag341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12"/>
  <p:tag name="KSO_WM_UNIT_TYPE" val="i"/>
  <p:tag name="KSO_WM_BEAUTIFY_FLAG" val="#wm#"/>
</p:tagLst>
</file>

<file path=ppt/tags/tag342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11"/>
  <p:tag name="KSO_WM_UNIT_TYPE" val="j"/>
  <p:tag name="KSO_WM_BEAUTIFY_FLAG" val="#wm#"/>
</p:tagLst>
</file>

<file path=ppt/tags/tag343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31"/>
  <p:tag name="KSO_WM_UNIT_TYPE" val="i"/>
  <p:tag name="KSO_WM_BEAUTIFY_FLAG" val="#wm#"/>
</p:tagLst>
</file>

<file path=ppt/tags/tag344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32"/>
  <p:tag name="KSO_WM_UNIT_TYPE" val="i"/>
  <p:tag name="KSO_WM_BEAUTIFY_FLAG" val="#wm#"/>
</p:tagLst>
</file>

<file path=ppt/tags/tag345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5"/>
  <p:tag name="KSO_WM_UNIT_TYPE" val="f"/>
  <p:tag name="KSO_WM_UNIT_SUBTYPE" val="a"/>
  <p:tag name="KSO_WM_BEAUTIFY_FLAG" val="#wm#"/>
</p:tagLst>
</file>

<file path=ppt/tags/tag346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37"/>
  <p:tag name="KSO_WM_UNIT_TYPE" val="f"/>
  <p:tag name="KSO_WM_UNIT_SUBTYPE" val="a"/>
  <p:tag name="KSO_WM_BEAUTIFY_FLAG" val="#wm#"/>
</p:tagLst>
</file>

<file path=ppt/tags/tag347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34"/>
  <p:tag name="KSO_WM_UNIT_TYPE" val="f"/>
  <p:tag name="KSO_WM_UNIT_SUBTYPE" val="a"/>
  <p:tag name="KSO_WM_BEAUTIFY_FLAG" val="#wm#"/>
</p:tagLst>
</file>

<file path=ppt/tags/tag348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77"/>
  <p:tag name="KSO_WM_UNIT_TYPE" val="f"/>
  <p:tag name="KSO_WM_UNIT_SUBTYPE" val="a"/>
  <p:tag name="KSO_WM_BEAUTIFY_FLAG" val="#wm#"/>
</p:tagLst>
</file>

<file path=ppt/tags/tag349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76"/>
  <p:tag name="KSO_WM_UNIT_TYPE" val="f"/>
  <p:tag name="KSO_WM_UNIT_SUBTYPE" val="a"/>
  <p:tag name="KSO_WM_BEAUTIFY_FLAG" val="#wm#"/>
</p:tagLst>
</file>

<file path=ppt/tags/tag3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30"/>
  <p:tag name="KSO_WM_UNIT_TYPE" val="f"/>
  <p:tag name="KSO_WM_UNIT_SUBTYPE" val="a"/>
  <p:tag name="KSO_WM_BEAUTIFY_FLAG" val="#wm#"/>
</p:tagLst>
</file>

<file path=ppt/tags/tag351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46"/>
  <p:tag name="KSO_WM_UNIT_TYPE" val="i"/>
  <p:tag name="KSO_WM_BEAUTIFY_FLAG" val="#wm#"/>
</p:tagLst>
</file>

<file path=ppt/tags/tag352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47"/>
  <p:tag name="KSO_WM_UNIT_TYPE" val="i"/>
  <p:tag name="KSO_WM_BEAUTIFY_FLAG" val="#wm#"/>
</p:tagLst>
</file>

<file path=ppt/tags/tag353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49"/>
  <p:tag name="KSO_WM_UNIT_TYPE" val="i"/>
  <p:tag name="KSO_WM_BEAUTIFY_FLAG" val="#wm#"/>
</p:tagLst>
</file>

<file path=ppt/tags/tag354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44"/>
  <p:tag name="KSO_WM_UNIT_TYPE" val="f"/>
  <p:tag name="KSO_WM_UNIT_SUBTYPE" val="a"/>
  <p:tag name="KSO_WM_BEAUTIFY_FLAG" val="#wm#"/>
</p:tagLst>
</file>

<file path=ppt/tags/tag355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56"/>
  <p:tag name="KSO_WM_UNIT_TYPE" val="i"/>
  <p:tag name="KSO_WM_BEAUTIFY_FLAG" val="#wm#"/>
</p:tagLst>
</file>

<file path=ppt/tags/tag356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66"/>
  <p:tag name="KSO_WM_UNIT_TYPE" val="i"/>
  <p:tag name="KSO_WM_BEAUTIFY_FLAG" val="#wm#"/>
</p:tagLst>
</file>

<file path=ppt/tags/tag357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68"/>
  <p:tag name="KSO_WM_UNIT_TYPE" val="i"/>
  <p:tag name="KSO_WM_BEAUTIFY_FLAG" val="#wm#"/>
</p:tagLst>
</file>

<file path=ppt/tags/tag358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64"/>
  <p:tag name="KSO_WM_UNIT_TYPE" val="f"/>
  <p:tag name="KSO_WM_UNIT_SUBTYPE" val="a"/>
  <p:tag name="KSO_WM_BEAUTIFY_FLAG" val="#wm#"/>
</p:tagLst>
</file>

<file path=ppt/tags/tag359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57"/>
  <p:tag name="KSO_WM_UNIT_TYPE" val="i"/>
  <p:tag name="KSO_WM_BEAUTIFY_FLAG" val="#wm#"/>
</p:tagLst>
</file>

<file path=ppt/tags/tag3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48"/>
  <p:tag name="KSO_WM_UNIT_TYPE" val="i"/>
  <p:tag name="KSO_WM_BEAUTIFY_FLAG" val="#wm#"/>
</p:tagLst>
</file>

<file path=ppt/tags/tag361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38"/>
  <p:tag name="KSO_WM_UNIT_TYPE" val="i"/>
  <p:tag name="KSO_WM_BEAUTIFY_FLAG" val="#wm#"/>
</p:tagLst>
</file>

<file path=ppt/tags/tag362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50"/>
  <p:tag name="KSO_WM_UNIT_TYPE" val="i"/>
  <p:tag name="KSO_WM_BEAUTIFY_FLAG" val="#wm#"/>
</p:tagLst>
</file>

<file path=ppt/tags/tag363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45"/>
  <p:tag name="KSO_WM_UNIT_TYPE" val="f"/>
  <p:tag name="KSO_WM_UNIT_SUBTYPE" val="a"/>
  <p:tag name="KSO_WM_BEAUTIFY_FLAG" val="#wm#"/>
</p:tagLst>
</file>

<file path=ppt/tags/tag364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67"/>
  <p:tag name="KSO_WM_UNIT_TYPE" val="i"/>
  <p:tag name="KSO_WM_BEAUTIFY_FLAG" val="#wm#"/>
</p:tagLst>
</file>

<file path=ppt/tags/tag365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69"/>
  <p:tag name="KSO_WM_UNIT_TYPE" val="i"/>
  <p:tag name="KSO_WM_BEAUTIFY_FLAG" val="#wm#"/>
</p:tagLst>
</file>

<file path=ppt/tags/tag366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63"/>
  <p:tag name="KSO_WM_UNIT_TYPE" val="f"/>
  <p:tag name="KSO_WM_UNIT_SUBTYPE" val="a"/>
  <p:tag name="KSO_WM_BEAUTIFY_FLAG" val="#wm#"/>
</p:tagLst>
</file>

<file path=ppt/tags/tag367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27"/>
  <p:tag name="KSO_WM_UNIT_TYPE" val="i"/>
  <p:tag name="KSO_WM_BEAUTIFY_FLAG" val="#wm#"/>
</p:tagLst>
</file>

<file path=ppt/tags/tag368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24"/>
  <p:tag name="KSO_WM_UNIT_TYPE" val="i"/>
  <p:tag name="KSO_WM_BEAUTIFY_FLAG" val="#wm#"/>
</p:tagLst>
</file>

<file path=ppt/tags/tag369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22"/>
  <p:tag name="KSO_WM_UNIT_TYPE" val="i"/>
  <p:tag name="KSO_WM_BEAUTIFY_FLAG" val="#wm#"/>
</p:tagLst>
</file>

<file path=ppt/tags/tag3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0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75"/>
  <p:tag name="KSO_WM_UNIT_TYPE" val="i"/>
  <p:tag name="KSO_WM_BEAUTIFY_FLAG" val="#wm#"/>
</p:tagLst>
</file>

<file path=ppt/tags/tag371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74"/>
  <p:tag name="KSO_WM_UNIT_TYPE" val="i"/>
  <p:tag name="KSO_WM_BEAUTIFY_FLAG" val="#wm#"/>
</p:tagLst>
</file>

<file path=ppt/tags/tag372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62"/>
  <p:tag name="KSO_WM_UNIT_TYPE" val="i"/>
  <p:tag name="KSO_WM_BEAUTIFY_FLAG" val="#wm#"/>
</p:tagLst>
</file>

<file path=ppt/tags/tag373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23"/>
  <p:tag name="KSO_WM_UNIT_TYPE" val="i"/>
  <p:tag name="KSO_WM_BEAUTIFY_FLAG" val="#wm#"/>
</p:tagLst>
</file>

<file path=ppt/tags/tag374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65"/>
  <p:tag name="KSO_WM_UNIT_TYPE" val="i"/>
  <p:tag name="KSO_WM_BEAUTIFY_FLAG" val="#wm#"/>
</p:tagLst>
</file>

<file path=ppt/tags/tag375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376.xml><?xml version="1.0" encoding="utf-8"?>
<p:tagLst xmlns:p="http://schemas.openxmlformats.org/presentationml/2006/main">
  <p:tag name="KSO_WM_DIAGRAM_VIRTUALLY_FRAME" val="{&quot;height&quot;:58.225196850393694,&quot;left&quot;:100.4540157480315,&quot;top&quot;:143.68740157480315,&quot;width&quot;:519.0919685039371}"/>
  <p:tag name="KSO_WM_UNIT_INDEX" val="4"/>
  <p:tag name="KSO_WM_UNIT_TYPE" val="f"/>
  <p:tag name="KSO_WM_UNIT_SUBTYPE" val="a"/>
  <p:tag name="KSO_WM_BEAUTIFY_FLAG" val="#wm#"/>
</p:tagLst>
</file>

<file path=ppt/tags/tag377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78"/>
  <p:tag name="KSO_WM_UNIT_TYPE" val="i"/>
  <p:tag name="KSO_WM_UNIT_SUBTYPE" val="h"/>
  <p:tag name="KSO_WM_BEAUTIFY_FLAG" val="#wm#"/>
</p:tagLst>
</file>

<file path=ppt/tags/tag378.xml><?xml version="1.0" encoding="utf-8"?>
<p:tagLst xmlns:p="http://schemas.openxmlformats.org/presentationml/2006/main">
  <p:tag name="KSO_WM_DIAGRAM_VIRTUALLY_FRAME" val="{&quot;height&quot;:330.05,&quot;left&quot;:63.95,&quot;top&quot;:89.25,&quot;width&quot;:631.1}"/>
  <p:tag name="KSO_WM_UNIT_INDEX" val="79"/>
  <p:tag name="KSO_WM_UNIT_TYPE" val="i"/>
  <p:tag name="KSO_WM_UNIT_SUBTYPE" val="h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SLIDE_BACKGROUND_TYPE" val="general"/>
  <p:tag name="KSO_WM_SLIDE_BK_DARK_LIGHT" val="1"/>
  <p:tag name="KSO_WM_UNIT_TYPE" val="i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INDEX" val="1"/>
</p:tagLst>
</file>

<file path=ppt/tags/tag38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3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0.xml><?xml version="1.0" encoding="utf-8"?>
<p:tagLst xmlns:p="http://schemas.openxmlformats.org/presentationml/2006/main">
  <p:tag name="KSO_WM_UNIT_INDEX" val="25"/>
  <p:tag name="KSO_WM_UNIT_TYPE" val="f"/>
  <p:tag name="KSO_WM_UNIT_SUBTYPE" val="a"/>
  <p:tag name="KSO_WM_BEAUTIFY_FLAG" val="#wm#"/>
</p:tagLst>
</file>

<file path=ppt/tags/tag381.xml><?xml version="1.0" encoding="utf-8"?>
<p:tagLst xmlns:p="http://schemas.openxmlformats.org/presentationml/2006/main">
  <p:tag name="KSO_WM_UNIT_INDEX" val="55"/>
  <p:tag name="KSO_WM_UNIT_TYPE" val="f"/>
  <p:tag name="KSO_WM_UNIT_SUBTYPE" val="a"/>
  <p:tag name="KSO_WM_BEAUTIFY_FLAG" val="#wm#"/>
</p:tagLst>
</file>

<file path=ppt/tags/tag382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383.xml><?xml version="1.0" encoding="utf-8"?>
<p:tagLst xmlns:p="http://schemas.openxmlformats.org/presentationml/2006/main">
  <p:tag name="KSO_WM_UNIT_INDEX" val="43"/>
  <p:tag name="KSO_WM_UNIT_TYPE" val="f"/>
  <p:tag name="KSO_WM_UNIT_SUBTYPE" val="a"/>
  <p:tag name="KSO_WM_BEAUTIFY_FLAG" val="#wm#"/>
</p:tagLst>
</file>

<file path=ppt/tags/tag384.xml><?xml version="1.0" encoding="utf-8"?>
<p:tagLst xmlns:p="http://schemas.openxmlformats.org/presentationml/2006/main">
  <p:tag name="KSO_WM_UNIT_INDEX" val="73"/>
  <p:tag name="KSO_WM_UNIT_TYPE" val="f"/>
  <p:tag name="KSO_WM_UNIT_SUBTYPE" val="a"/>
  <p:tag name="KSO_WM_BEAUTIFY_FLAG" val="#wm#"/>
</p:tagLst>
</file>

<file path=ppt/tags/tag385.xml><?xml version="1.0" encoding="utf-8"?>
<p:tagLst xmlns:p="http://schemas.openxmlformats.org/presentationml/2006/main">
  <p:tag name="KSO_WM_UNIT_INDEX" val="61"/>
  <p:tag name="KSO_WM_UNIT_TYPE" val="f"/>
  <p:tag name="KSO_WM_UNIT_SUBTYPE" val="a"/>
  <p:tag name="KSO_WM_BEAUTIFY_FLAG" val="#wm#"/>
</p:tagLst>
</file>

<file path=ppt/tags/tag386.xml><?xml version="1.0" encoding="utf-8"?>
<p:tagLst xmlns:p="http://schemas.openxmlformats.org/presentationml/2006/main">
  <p:tag name="KSO_WM_UNIT_INDEX" val="13"/>
  <p:tag name="KSO_WM_UNIT_TYPE" val="j"/>
  <p:tag name="KSO_WM_BEAUTIFY_FLAG" val="#wm#"/>
</p:tagLst>
</file>

<file path=ppt/tags/tag387.xml><?xml version="1.0" encoding="utf-8"?>
<p:tagLst xmlns:p="http://schemas.openxmlformats.org/presentationml/2006/main">
  <p:tag name="KSO_WM_UNIT_INDEX" val="26"/>
  <p:tag name="KSO_WM_UNIT_TYPE" val="j"/>
  <p:tag name="KSO_WM_BEAUTIFY_FLAG" val="#wm#"/>
</p:tagLst>
</file>

<file path=ppt/tags/tag388.xml><?xml version="1.0" encoding="utf-8"?>
<p:tagLst xmlns:p="http://schemas.openxmlformats.org/presentationml/2006/main">
  <p:tag name="KSO_WM_UNIT_INDEX" val="10"/>
  <p:tag name="KSO_WM_UNIT_TYPE" val="i"/>
  <p:tag name="KSO_WM_BEAUTIFY_FLAG" val="#wm#"/>
</p:tagLst>
</file>

<file path=ppt/tags/tag389.xml><?xml version="1.0" encoding="utf-8"?>
<p:tagLst xmlns:p="http://schemas.openxmlformats.org/presentationml/2006/main">
  <p:tag name="KSO_WM_UNIT_INDEX" val="21"/>
  <p:tag name="KSO_WM_UNIT_TYPE" val="i"/>
  <p:tag name="KSO_WM_BEAUTIFY_FLAG" val="#wm#"/>
</p:tagLst>
</file>

<file path=ppt/tags/tag39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3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391.xml><?xml version="1.0" encoding="utf-8"?>
<p:tagLst xmlns:p="http://schemas.openxmlformats.org/presentationml/2006/main">
  <p:tag name="KSO_WM_UNIT_INDEX" val="20"/>
  <p:tag name="KSO_WM_UNIT_TYPE" val="i"/>
  <p:tag name="KSO_WM_BEAUTIFY_FLAG" val="#wm#"/>
</p:tagLst>
</file>

<file path=ppt/tags/tag392.xml><?xml version="1.0" encoding="utf-8"?>
<p:tagLst xmlns:p="http://schemas.openxmlformats.org/presentationml/2006/main">
  <p:tag name="KSO_WM_UNIT_INDEX" val="19"/>
  <p:tag name="KSO_WM_UNIT_TYPE" val="i"/>
  <p:tag name="KSO_WM_BEAUTIFY_FLAG" val="#wm#"/>
</p:tagLst>
</file>

<file path=ppt/tags/tag393.xml><?xml version="1.0" encoding="utf-8"?>
<p:tagLst xmlns:p="http://schemas.openxmlformats.org/presentationml/2006/main">
  <p:tag name="KSO_WM_UNIT_INDEX" val="14"/>
  <p:tag name="KSO_WM_UNIT_TYPE" val="f"/>
  <p:tag name="KSO_WM_UNIT_SUBTYPE" val="a"/>
  <p:tag name="KSO_WM_BEAUTIFY_FLAG" val="#wm#"/>
</p:tagLst>
</file>

<file path=ppt/tags/tag39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6143"/>
  <p:tag name="KSO_WM_TEMPLATE_CATEGORY" val="custom"/>
  <p:tag name="KSO_WM_SLIDE_INDEX" val="8"/>
  <p:tag name="KSO_WM_SLIDE_ID" val="custom2023614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95.xml><?xml version="1.0" encoding="utf-8"?>
<p:tagLst xmlns:p="http://schemas.openxmlformats.org/presentationml/2006/main">
  <p:tag name="KSO_WM_UNIT_INDEX" val="5"/>
  <p:tag name="KSO_WM_UNIT_TYPE" val="j"/>
  <p:tag name="KSO_WM_BEAUTIFY_FLAG" val="#wm#"/>
</p:tagLst>
</file>

<file path=ppt/tags/tag396.xml><?xml version="1.0" encoding="utf-8"?>
<p:tagLst xmlns:p="http://schemas.openxmlformats.org/presentationml/2006/main">
  <p:tag name="KSO_WM_UNIT_INDEX" val="22"/>
  <p:tag name="KSO_WM_UNIT_TYPE" val="j"/>
  <p:tag name="KSO_WM_BEAUTIFY_FLAG" val="#wm#"/>
</p:tagLst>
</file>

<file path=ppt/tags/tag397.xml><?xml version="1.0" encoding="utf-8"?>
<p:tagLst xmlns:p="http://schemas.openxmlformats.org/presentationml/2006/main">
  <p:tag name="KSO_WM_UNIT_INDEX" val="21"/>
  <p:tag name="KSO_WM_UNIT_TYPE" val="f"/>
  <p:tag name="KSO_WM_UNIT_SUBTYPE" val="a"/>
  <p:tag name="KSO_WM_BEAUTIFY_FLAG" val="#wm#"/>
</p:tagLst>
</file>

<file path=ppt/tags/tag398.xml><?xml version="1.0" encoding="utf-8"?>
<p:tagLst xmlns:p="http://schemas.openxmlformats.org/presentationml/2006/main">
  <p:tag name="KSO_WM_UNIT_INDEX" val="8"/>
  <p:tag name="KSO_WM_UNIT_TYPE" val="j"/>
  <p:tag name="KSO_WM_BEAUTIFY_FLAG" val="#wm#"/>
</p:tagLst>
</file>

<file path=ppt/tags/tag399.xml><?xml version="1.0" encoding="utf-8"?>
<p:tagLst xmlns:p="http://schemas.openxmlformats.org/presentationml/2006/main">
  <p:tag name="KSO_WM_UNIT_INDEX" val="7"/>
  <p:tag name="KSO_WM_UNIT_TYPE" val="f"/>
  <p:tag name="KSO_WM_UNIT_SUBTYPE" val="a"/>
  <p:tag name="KSO_WM_BEAUTIFY_FLAG" val="#wm#"/>
</p:tagLst>
</file>

<file path=ppt/tags/tag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3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401.xml><?xml version="1.0" encoding="utf-8"?>
<p:tagLst xmlns:p="http://schemas.openxmlformats.org/presentationml/2006/main">
  <p:tag name="KSO_WM_UNIT_INDEX" val="37"/>
  <p:tag name="KSO_WM_UNIT_TYPE" val="j"/>
  <p:tag name="KSO_WM_BEAUTIFY_FLAG" val="#wm#"/>
</p:tagLst>
</file>

<file path=ppt/tags/tag402.xml><?xml version="1.0" encoding="utf-8"?>
<p:tagLst xmlns:p="http://schemas.openxmlformats.org/presentationml/2006/main">
  <p:tag name="KSO_WM_UNIT_INDEX" val="14"/>
  <p:tag name="KSO_WM_UNIT_TYPE" val="j"/>
  <p:tag name="KSO_WM_BEAUTIFY_FLAG" val="#wm#"/>
</p:tagLst>
</file>

<file path=ppt/tags/tag403.xml><?xml version="1.0" encoding="utf-8"?>
<p:tagLst xmlns:p="http://schemas.openxmlformats.org/presentationml/2006/main">
  <p:tag name="KSO_WM_UNIT_INDEX" val="9"/>
  <p:tag name="KSO_WM_UNIT_TYPE" val="j"/>
  <p:tag name="KSO_WM_BEAUTIFY_FLAG" val="#wm#"/>
</p:tagLst>
</file>

<file path=ppt/tags/tag404.xml><?xml version="1.0" encoding="utf-8"?>
<p:tagLst xmlns:p="http://schemas.openxmlformats.org/presentationml/2006/main">
  <p:tag name="KSO_WM_UNIT_INDEX" val="38"/>
  <p:tag name="KSO_WM_UNIT_TYPE" val="j"/>
  <p:tag name="KSO_WM_BEAUTIFY_FLAG" val="#wm#"/>
</p:tagLst>
</file>

<file path=ppt/tags/tag405.xml><?xml version="1.0" encoding="utf-8"?>
<p:tagLst xmlns:p="http://schemas.openxmlformats.org/presentationml/2006/main">
  <p:tag name="KSO_WM_UNIT_INDEX" val="18"/>
  <p:tag name="KSO_WM_UNIT_TYPE" val="j"/>
  <p:tag name="KSO_WM_BEAUTIFY_FLAG" val="#wm#"/>
</p:tagLst>
</file>

<file path=ppt/tags/tag406.xml><?xml version="1.0" encoding="utf-8"?>
<p:tagLst xmlns:p="http://schemas.openxmlformats.org/presentationml/2006/main">
  <p:tag name="KSO_WM_UNIT_INDEX" val="28"/>
  <p:tag name="KSO_WM_UNIT_TYPE" val="j"/>
  <p:tag name="KSO_WM_BEAUTIFY_FLAG" val="#wm#"/>
</p:tagLst>
</file>

<file path=ppt/tags/tag407.xml><?xml version="1.0" encoding="utf-8"?>
<p:tagLst xmlns:p="http://schemas.openxmlformats.org/presentationml/2006/main">
  <p:tag name="KSO_WM_UNIT_INDEX" val="26"/>
  <p:tag name="KSO_WM_UNIT_TYPE" val="j"/>
  <p:tag name="KSO_WM_BEAUTIFY_FLAG" val="#wm#"/>
</p:tagLst>
</file>

<file path=ppt/tags/tag408.xml><?xml version="1.0" encoding="utf-8"?>
<p:tagLst xmlns:p="http://schemas.openxmlformats.org/presentationml/2006/main">
  <p:tag name="KSO_WM_UNIT_INDEX" val="17"/>
  <p:tag name="KSO_WM_UNIT_TYPE" val="f"/>
  <p:tag name="KSO_WM_UNIT_SUBTYPE" val="a"/>
  <p:tag name="KSO_WM_BEAUTIFY_FLAG" val="#wm#"/>
</p:tagLst>
</file>

<file path=ppt/tags/tag409.xml><?xml version="1.0" encoding="utf-8"?>
<p:tagLst xmlns:p="http://schemas.openxmlformats.org/presentationml/2006/main">
  <p:tag name="KSO_WM_UNIT_INDEX" val="25"/>
  <p:tag name="KSO_WM_UNIT_TYPE" val="f"/>
  <p:tag name="KSO_WM_UNIT_SUBTYPE" val="a"/>
  <p:tag name="KSO_WM_BEAUTIFY_FLAG" val="#wm#"/>
</p:tagLst>
</file>

<file path=ppt/tags/tag41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3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p="http://schemas.openxmlformats.org/presentationml/2006/main">
  <p:tag name="KSO_WM_UNIT_INDEX" val="23"/>
  <p:tag name="KSO_WM_UNIT_TYPE" val="f"/>
  <p:tag name="KSO_WM_UNIT_SUBTYPE" val="a"/>
  <p:tag name="KSO_WM_BEAUTIFY_FLAG" val="#wm#"/>
</p:tagLst>
</file>

<file path=ppt/tags/tag411.xml><?xml version="1.0" encoding="utf-8"?>
<p:tagLst xmlns:p="http://schemas.openxmlformats.org/presentationml/2006/main">
  <p:tag name="KSO_WM_UNIT_INDEX" val="34"/>
  <p:tag name="KSO_WM_UNIT_TYPE" val="j"/>
  <p:tag name="KSO_WM_BEAUTIFY_FLAG" val="#wm#"/>
</p:tagLst>
</file>

<file path=ppt/tags/tag412.xml><?xml version="1.0" encoding="utf-8"?>
<p:tagLst xmlns:p="http://schemas.openxmlformats.org/presentationml/2006/main">
  <p:tag name="KSO_WM_UNIT_INDEX" val="31"/>
  <p:tag name="KSO_WM_UNIT_TYPE" val="f"/>
  <p:tag name="KSO_WM_UNIT_SUBTYPE" val="a"/>
  <p:tag name="KSO_WM_BEAUTIFY_FLAG" val="#wm#"/>
</p:tagLst>
</file>

<file path=ppt/tags/tag413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414.xml><?xml version="1.0" encoding="utf-8"?>
<p:tagLst xmlns:p="http://schemas.openxmlformats.org/presentationml/2006/main">
  <p:tag name="KSO_WM_UNIT_INDEX" val="32"/>
  <p:tag name="KSO_WM_UNIT_TYPE" val="j"/>
  <p:tag name="KSO_WM_BEAUTIFY_FLAG" val="#wm#"/>
</p:tagLst>
</file>

<file path=ppt/tags/tag415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416.xml><?xml version="1.0" encoding="utf-8"?>
<p:tagLst xmlns:p="http://schemas.openxmlformats.org/presentationml/2006/main">
  <p:tag name="KSO_WM_UNIT_INDEX" val="19"/>
  <p:tag name="KSO_WM_UNIT_TYPE" val="j"/>
  <p:tag name="KSO_WM_BEAUTIFY_FLAG" val="#wm#"/>
</p:tagLst>
</file>

<file path=ppt/tags/tag417.xml><?xml version="1.0" encoding="utf-8"?>
<p:tagLst xmlns:p="http://schemas.openxmlformats.org/presentationml/2006/main">
  <p:tag name="KSO_WM_UNIT_INDEX" val="15"/>
  <p:tag name="KSO_WM_UNIT_TYPE" val="j"/>
  <p:tag name="KSO_WM_BEAUTIFY_FLAG" val="#wm#"/>
</p:tagLst>
</file>

<file path=ppt/tags/tag418.xml><?xml version="1.0" encoding="utf-8"?>
<p:tagLst xmlns:p="http://schemas.openxmlformats.org/presentationml/2006/main">
  <p:tag name="KSO_WM_UNIT_INDEX" val="41"/>
  <p:tag name="KSO_WM_UNIT_TYPE" val="j"/>
  <p:tag name="KSO_WM_BEAUTIFY_FLAG" val="#wm#"/>
</p:tagLst>
</file>

<file path=ppt/tags/tag419.xml><?xml version="1.0" encoding="utf-8"?>
<p:tagLst xmlns:p="http://schemas.openxmlformats.org/presentationml/2006/main">
  <p:tag name="KSO_WM_UNIT_INDEX" val="35"/>
  <p:tag name="KSO_WM_UNIT_TYPE" val="j"/>
  <p:tag name="KSO_WM_BEAUTIFY_FLAG" val="#wm#"/>
</p:tagLst>
</file>

<file path=ppt/tags/tag42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3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UNIT_INDEX" val="33"/>
  <p:tag name="KSO_WM_UNIT_TYPE" val="j"/>
  <p:tag name="KSO_WM_BEAUTIFY_FLAG" val="#wm#"/>
</p:tagLst>
</file>

<file path=ppt/tags/tag421.xml><?xml version="1.0" encoding="utf-8"?>
<p:tagLst xmlns:p="http://schemas.openxmlformats.org/presentationml/2006/main">
  <p:tag name="KSO_WM_UNIT_INDEX" val="12"/>
  <p:tag name="KSO_WM_UNIT_TYPE" val="j"/>
  <p:tag name="KSO_WM_BEAUTIFY_FLAG" val="#wm#"/>
</p:tagLst>
</file>

<file path=ppt/tags/tag422.xml><?xml version="1.0" encoding="utf-8"?>
<p:tagLst xmlns:p="http://schemas.openxmlformats.org/presentationml/2006/main">
  <p:tag name="KSO_WM_UNIT_INDEX" val="40"/>
  <p:tag name="KSO_WM_UNIT_TYPE" val="f"/>
  <p:tag name="KSO_WM_UNIT_SUBTYPE" val="a"/>
  <p:tag name="KSO_WM_BEAUTIFY_FLAG" val="#wm#"/>
</p:tagLst>
</file>

<file path=ppt/tags/tag423.xml><?xml version="1.0" encoding="utf-8"?>
<p:tagLst xmlns:p="http://schemas.openxmlformats.org/presentationml/2006/main">
  <p:tag name="KSO_WM_UNIT_INDEX" val="16"/>
  <p:tag name="KSO_WM_UNIT_TYPE" val="f"/>
  <p:tag name="KSO_WM_UNIT_SUBTYPE" val="a"/>
  <p:tag name="KSO_WM_BEAUTIFY_FLAG" val="#wm#"/>
</p:tagLst>
</file>

<file path=ppt/tags/tag424.xml><?xml version="1.0" encoding="utf-8"?>
<p:tagLst xmlns:p="http://schemas.openxmlformats.org/presentationml/2006/main">
  <p:tag name="KSO_WM_UNIT_INDEX" val="13"/>
  <p:tag name="KSO_WM_UNIT_TYPE" val="f"/>
  <p:tag name="KSO_WM_UNIT_SUBTYPE" val="a"/>
  <p:tag name="KSO_WM_BEAUTIFY_FLAG" val="#wm#"/>
</p:tagLst>
</file>

<file path=ppt/tags/tag425.xml><?xml version="1.0" encoding="utf-8"?>
<p:tagLst xmlns:p="http://schemas.openxmlformats.org/presentationml/2006/main">
  <p:tag name="KSO_WM_UNIT_INDEX" val="20"/>
  <p:tag name="KSO_WM_UNIT_TYPE" val="i"/>
  <p:tag name="KSO_WM_BEAUTIFY_FLAG" val="#wm#"/>
</p:tagLst>
</file>

<file path=ppt/tags/tag426.xml><?xml version="1.0" encoding="utf-8"?>
<p:tagLst xmlns:p="http://schemas.openxmlformats.org/presentationml/2006/main">
  <p:tag name="KSO_WM_UNIT_INDEX" val="30"/>
  <p:tag name="KSO_WM_UNIT_TYPE" val="f"/>
  <p:tag name="KSO_WM_UNIT_SUBTYPE" val="a"/>
  <p:tag name="KSO_WM_BEAUTIFY_FLAG" val="#wm#"/>
</p:tagLst>
</file>

<file path=ppt/tags/tag427.xml><?xml version="1.0" encoding="utf-8"?>
<p:tagLst xmlns:p="http://schemas.openxmlformats.org/presentationml/2006/main">
  <p:tag name="KSO_WM_UNIT_INDEX" val="11"/>
  <p:tag name="KSO_WM_UNIT_TYPE" val="f"/>
  <p:tag name="KSO_WM_UNIT_SUBTYPE" val="a"/>
  <p:tag name="KSO_WM_BEAUTIFY_FLAG" val="#wm#"/>
</p:tagLst>
</file>

<file path=ppt/tags/tag428.xml><?xml version="1.0" encoding="utf-8"?>
<p:tagLst xmlns:p="http://schemas.openxmlformats.org/presentationml/2006/main">
  <p:tag name="KSO_WM_UNIT_INDEX" val="29"/>
  <p:tag name="KSO_WM_UNIT_TYPE" val="f"/>
  <p:tag name="KSO_WM_UNIT_SUBTYPE" val="a"/>
  <p:tag name="KSO_WM_BEAUTIFY_FLAG" val="#wm#"/>
</p:tagLst>
</file>

<file path=ppt/tags/tag429.xml><?xml version="1.0" encoding="utf-8"?>
<p:tagLst xmlns:p="http://schemas.openxmlformats.org/presentationml/2006/main">
  <p:tag name="KSO_WM_UNIT_INDEX" val="27"/>
  <p:tag name="KSO_WM_UNIT_TYPE" val="f"/>
  <p:tag name="KSO_WM_UNIT_SUBTYPE" val="a"/>
  <p:tag name="KSO_WM_BEAUTIFY_FLAG" val="#wm#"/>
</p:tagLst>
</file>

<file path=ppt/tags/tag43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3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0.xml><?xml version="1.0" encoding="utf-8"?>
<p:tagLst xmlns:p="http://schemas.openxmlformats.org/presentationml/2006/main">
  <p:tag name="KSO_WM_UNIT_INDEX" val="36"/>
  <p:tag name="KSO_WM_UNIT_TYPE" val="j"/>
  <p:tag name="KSO_WM_BEAUTIFY_FLAG" val="#wm#"/>
</p:tagLst>
</file>

<file path=ppt/tags/tag431.xml><?xml version="1.0" encoding="utf-8"?>
<p:tagLst xmlns:p="http://schemas.openxmlformats.org/presentationml/2006/main">
  <p:tag name="KSO_WM_UNIT_INDEX" val="39"/>
  <p:tag name="KSO_WM_UNIT_TYPE" val="j"/>
  <p:tag name="KSO_WM_BEAUTIFY_FLAG" val="#wm#"/>
</p:tagLst>
</file>

<file path=ppt/tags/tag432.xml><?xml version="1.0" encoding="utf-8"?>
<p:tagLst xmlns:p="http://schemas.openxmlformats.org/presentationml/2006/main">
  <p:tag name="KSO_WM_UNIT_INDEX" val="44"/>
  <p:tag name="KSO_WM_UNIT_TYPE" val="f"/>
  <p:tag name="KSO_WM_UNIT_SUBTYPE" val="a"/>
  <p:tag name="KSO_WM_BEAUTIFY_FLAG" val="#wm#"/>
</p:tagLst>
</file>

<file path=ppt/tags/tag433.xml><?xml version="1.0" encoding="utf-8"?>
<p:tagLst xmlns:p="http://schemas.openxmlformats.org/presentationml/2006/main">
  <p:tag name="KSO_WM_UNIT_INDEX" val="47"/>
  <p:tag name="KSO_WM_UNIT_TYPE" val="f"/>
  <p:tag name="KSO_WM_UNIT_SUBTYPE" val="a"/>
  <p:tag name="KSO_WM_BEAUTIFY_FLAG" val="#wm#"/>
</p:tagLst>
</file>

<file path=ppt/tags/tag434.xml><?xml version="1.0" encoding="utf-8"?>
<p:tagLst xmlns:p="http://schemas.openxmlformats.org/presentationml/2006/main">
  <p:tag name="KSO_WM_UNIT_INDEX" val="46"/>
  <p:tag name="KSO_WM_UNIT_TYPE" val="i"/>
  <p:tag name="KSO_WM_BEAUTIFY_FLAG" val="#wm#"/>
</p:tagLst>
</file>

<file path=ppt/tags/tag435.xml><?xml version="1.0" encoding="utf-8"?>
<p:tagLst xmlns:p="http://schemas.openxmlformats.org/presentationml/2006/main">
  <p:tag name="KSO_WM_UNIT_INDEX" val="45"/>
  <p:tag name="KSO_WM_UNIT_TYPE" val="f"/>
  <p:tag name="KSO_WM_UNIT_SUBTYPE" val="a"/>
  <p:tag name="KSO_WM_BEAUTIFY_FLAG" val="#wm#"/>
</p:tagLst>
</file>

<file path=ppt/tags/tag436.xml><?xml version="1.0" encoding="utf-8"?>
<p:tagLst xmlns:p="http://schemas.openxmlformats.org/presentationml/2006/main">
  <p:tag name="KSO_WM_UNIT_INDEX" val="10"/>
  <p:tag name="KSO_WM_UNIT_TYPE" val="j"/>
  <p:tag name="KSO_WM_BEAUTIFY_FLAG" val="#wm#"/>
</p:tagLst>
</file>

<file path=ppt/tags/tag437.xml><?xml version="1.0" encoding="utf-8"?>
<p:tagLst xmlns:p="http://schemas.openxmlformats.org/presentationml/2006/main">
  <p:tag name="KSO_WM_UNIT_INDEX" val="54"/>
  <p:tag name="KSO_WM_UNIT_TYPE" val="f"/>
  <p:tag name="KSO_WM_UNIT_SUBTYPE" val="a"/>
  <p:tag name="KSO_WM_BEAUTIFY_FLAG" val="#wm#"/>
</p:tagLst>
</file>

<file path=ppt/tags/tag438.xml><?xml version="1.0" encoding="utf-8"?>
<p:tagLst xmlns:p="http://schemas.openxmlformats.org/presentationml/2006/main">
  <p:tag name="KSO_WM_UNIT_INDEX" val="24"/>
  <p:tag name="KSO_WM_UNIT_TYPE" val="i"/>
  <p:tag name="KSO_WM_BEAUTIFY_FLAG" val="#wm#"/>
</p:tagLst>
</file>

<file path=ppt/tags/tag439.xml><?xml version="1.0" encoding="utf-8"?>
<p:tagLst xmlns:p="http://schemas.openxmlformats.org/presentationml/2006/main">
  <p:tag name="KSO_WM_UNIT_INDEX" val="53"/>
  <p:tag name="KSO_WM_UNIT_TYPE" val="f"/>
  <p:tag name="KSO_WM_UNIT_SUBTYPE" val="a"/>
  <p:tag name="KSO_WM_BEAUTIFY_FLAG" val="#wm#"/>
</p:tagLst>
</file>

<file path=ppt/tags/tag4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0.xml><?xml version="1.0" encoding="utf-8"?>
<p:tagLst xmlns:p="http://schemas.openxmlformats.org/presentationml/2006/main">
  <p:tag name="KSO_WM_UNIT_INDEX" val="3"/>
  <p:tag name="KSO_WM_UNIT_TYPE" val="f"/>
  <p:tag name="KSO_WM_BEAUTIFY_FLAG" val="#wm#"/>
  <p:tag name="KSO_WM_UNIT_SUBTYPE" val="a"/>
</p:tagLst>
</file>

<file path=ppt/tags/tag44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6143"/>
  <p:tag name="KSO_WM_TEMPLATE_CATEGORY" val="custom"/>
  <p:tag name="KSO_WM_SLIDE_INDEX" val="8"/>
  <p:tag name="KSO_WM_SLIDE_ID" val="custom2023614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442.xml><?xml version="1.0" encoding="utf-8"?>
<p:tagLst xmlns:p="http://schemas.openxmlformats.org/presentationml/2006/main">
  <p:tag name="KSO_WM_UNIT_INDEX" val="55"/>
  <p:tag name="KSO_WM_UNIT_TYPE" val="f"/>
  <p:tag name="KSO_WM_UNIT_SUBTYPE" val="a"/>
  <p:tag name="KSO_WM_BEAUTIFY_FLAG" val="#wm#"/>
</p:tagLst>
</file>

<file path=ppt/tags/tag443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444.xml><?xml version="1.0" encoding="utf-8"?>
<p:tagLst xmlns:p="http://schemas.openxmlformats.org/presentationml/2006/main">
  <p:tag name="KSO_WM_UNIT_INDEX" val="38"/>
  <p:tag name="KSO_WM_UNIT_TYPE" val="j"/>
  <p:tag name="KSO_WM_BEAUTIFY_FLAG" val="#wm#"/>
</p:tagLst>
</file>

<file path=ppt/tags/tag445.xml><?xml version="1.0" encoding="utf-8"?>
<p:tagLst xmlns:p="http://schemas.openxmlformats.org/presentationml/2006/main">
  <p:tag name="KSO_WM_UNIT_INDEX" val="37"/>
  <p:tag name="KSO_WM_UNIT_TYPE" val="f"/>
  <p:tag name="KSO_WM_UNIT_SUBTYPE" val="a"/>
  <p:tag name="KSO_WM_BEAUTIFY_FLAG" val="#wm#"/>
</p:tagLst>
</file>

<file path=ppt/tags/tag446.xml><?xml version="1.0" encoding="utf-8"?>
<p:tagLst xmlns:p="http://schemas.openxmlformats.org/presentationml/2006/main">
  <p:tag name="KSO_WM_UNIT_INDEX" val="9"/>
  <p:tag name="KSO_WM_UNIT_TYPE" val="j"/>
  <p:tag name="KSO_WM_BEAUTIFY_FLAG" val="#wm#"/>
</p:tagLst>
</file>

<file path=ppt/tags/tag447.xml><?xml version="1.0" encoding="utf-8"?>
<p:tagLst xmlns:p="http://schemas.openxmlformats.org/presentationml/2006/main">
  <p:tag name="KSO_WM_UNIT_INDEX" val="8"/>
  <p:tag name="KSO_WM_UNIT_TYPE" val="f"/>
  <p:tag name="KSO_WM_UNIT_SUBTYPE" val="a"/>
  <p:tag name="KSO_WM_BEAUTIFY_FLAG" val="#wm#"/>
</p:tagLst>
</file>

<file path=ppt/tags/tag448.xml><?xml version="1.0" encoding="utf-8"?>
<p:tagLst xmlns:p="http://schemas.openxmlformats.org/presentationml/2006/main">
  <p:tag name="KSO_WM_UNIT_INDEX" val="32"/>
  <p:tag name="KSO_WM_UNIT_TYPE" val="j"/>
  <p:tag name="KSO_WM_BEAUTIFY_FLAG" val="#wm#"/>
</p:tagLst>
</file>

<file path=ppt/tags/tag449.xml><?xml version="1.0" encoding="utf-8"?>
<p:tagLst xmlns:p="http://schemas.openxmlformats.org/presentationml/2006/main">
  <p:tag name="KSO_WM_UNIT_INDEX" val="45"/>
  <p:tag name="KSO_WM_UNIT_TYPE" val="j"/>
  <p:tag name="KSO_WM_BEAUTIFY_FLAG" val="#wm#"/>
</p:tagLst>
</file>

<file path=ppt/tags/tag4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0.xml><?xml version="1.0" encoding="utf-8"?>
<p:tagLst xmlns:p="http://schemas.openxmlformats.org/presentationml/2006/main">
  <p:tag name="KSO_WM_UNIT_INDEX" val="43"/>
  <p:tag name="KSO_WM_UNIT_TYPE" val="j"/>
  <p:tag name="KSO_WM_BEAUTIFY_FLAG" val="#wm#"/>
</p:tagLst>
</file>

<file path=ppt/tags/tag451.xml><?xml version="1.0" encoding="utf-8"?>
<p:tagLst xmlns:p="http://schemas.openxmlformats.org/presentationml/2006/main">
  <p:tag name="KSO_WM_UNIT_INDEX" val="31"/>
  <p:tag name="KSO_WM_UNIT_TYPE" val="f"/>
  <p:tag name="KSO_WM_UNIT_SUBTYPE" val="a"/>
  <p:tag name="KSO_WM_BEAUTIFY_FLAG" val="#wm#"/>
</p:tagLst>
</file>

<file path=ppt/tags/tag452.xml><?xml version="1.0" encoding="utf-8"?>
<p:tagLst xmlns:p="http://schemas.openxmlformats.org/presentationml/2006/main">
  <p:tag name="KSO_WM_UNIT_INDEX" val="41"/>
  <p:tag name="KSO_WM_UNIT_TYPE" val="f"/>
  <p:tag name="KSO_WM_UNIT_SUBTYPE" val="a"/>
  <p:tag name="KSO_WM_BEAUTIFY_FLAG" val="#wm#"/>
</p:tagLst>
</file>

<file path=ppt/tags/tag453.xml><?xml version="1.0" encoding="utf-8"?>
<p:tagLst xmlns:p="http://schemas.openxmlformats.org/presentationml/2006/main">
  <p:tag name="KSO_WM_UNIT_INDEX" val="39"/>
  <p:tag name="KSO_WM_UNIT_TYPE" val="f"/>
  <p:tag name="KSO_WM_UNIT_SUBTYPE" val="a"/>
  <p:tag name="KSO_WM_BEAUTIFY_FLAG" val="#wm#"/>
</p:tagLst>
</file>

<file path=ppt/tags/tag454.xml><?xml version="1.0" encoding="utf-8"?>
<p:tagLst xmlns:p="http://schemas.openxmlformats.org/presentationml/2006/main">
  <p:tag name="KSO_WM_UNIT_INDEX" val="49"/>
  <p:tag name="KSO_WM_UNIT_TYPE" val="j"/>
  <p:tag name="KSO_WM_BEAUTIFY_FLAG" val="#wm#"/>
</p:tagLst>
</file>

<file path=ppt/tags/tag455.xml><?xml version="1.0" encoding="utf-8"?>
<p:tagLst xmlns:p="http://schemas.openxmlformats.org/presentationml/2006/main">
  <p:tag name="KSO_WM_UNIT_INDEX" val="47"/>
  <p:tag name="KSO_WM_UNIT_TYPE" val="f"/>
  <p:tag name="KSO_WM_UNIT_SUBTYPE" val="a"/>
  <p:tag name="KSO_WM_BEAUTIFY_FLAG" val="#wm#"/>
</p:tagLst>
</file>

<file path=ppt/tags/tag456.xml><?xml version="1.0" encoding="utf-8"?>
<p:tagLst xmlns:p="http://schemas.openxmlformats.org/presentationml/2006/main">
  <p:tag name="KSO_WM_UNIT_INDEX" val="33"/>
  <p:tag name="KSO_WM_UNIT_TYPE" val="j"/>
  <p:tag name="KSO_WM_BEAUTIFY_FLAG" val="#wm#"/>
</p:tagLst>
</file>

<file path=ppt/tags/tag457.xml><?xml version="1.0" encoding="utf-8"?>
<p:tagLst xmlns:p="http://schemas.openxmlformats.org/presentationml/2006/main">
  <p:tag name="KSO_WM_UNIT_INDEX" val="29"/>
  <p:tag name="KSO_WM_UNIT_TYPE" val="j"/>
  <p:tag name="KSO_WM_BEAUTIFY_FLAG" val="#wm#"/>
</p:tagLst>
</file>

<file path=ppt/tags/tag458.xml><?xml version="1.0" encoding="utf-8"?>
<p:tagLst xmlns:p="http://schemas.openxmlformats.org/presentationml/2006/main">
  <p:tag name="KSO_WM_UNIT_INDEX" val="57"/>
  <p:tag name="KSO_WM_UNIT_TYPE" val="j"/>
  <p:tag name="KSO_WM_BEAUTIFY_FLAG" val="#wm#"/>
</p:tagLst>
</file>

<file path=ppt/tags/tag459.xml><?xml version="1.0" encoding="utf-8"?>
<p:tagLst xmlns:p="http://schemas.openxmlformats.org/presentationml/2006/main">
  <p:tag name="KSO_WM_UNIT_INDEX" val="50"/>
  <p:tag name="KSO_WM_UNIT_TYPE" val="j"/>
  <p:tag name="KSO_WM_BEAUTIFY_FLAG" val="#wm#"/>
</p:tagLst>
</file>

<file path=ppt/tags/tag4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0.xml><?xml version="1.0" encoding="utf-8"?>
<p:tagLst xmlns:p="http://schemas.openxmlformats.org/presentationml/2006/main">
  <p:tag name="KSO_WM_UNIT_INDEX" val="48"/>
  <p:tag name="KSO_WM_UNIT_TYPE" val="j"/>
  <p:tag name="KSO_WM_BEAUTIFY_FLAG" val="#wm#"/>
</p:tagLst>
</file>

<file path=ppt/tags/tag461.xml><?xml version="1.0" encoding="utf-8"?>
<p:tagLst xmlns:p="http://schemas.openxmlformats.org/presentationml/2006/main">
  <p:tag name="KSO_WM_UNIT_INDEX" val="11"/>
  <p:tag name="KSO_WM_UNIT_TYPE" val="j"/>
  <p:tag name="KSO_WM_BEAUTIFY_FLAG" val="#wm#"/>
</p:tagLst>
</file>

<file path=ppt/tags/tag462.xml><?xml version="1.0" encoding="utf-8"?>
<p:tagLst xmlns:p="http://schemas.openxmlformats.org/presentationml/2006/main">
  <p:tag name="KSO_WM_UNIT_INDEX" val="56"/>
  <p:tag name="KSO_WM_UNIT_TYPE" val="f"/>
  <p:tag name="KSO_WM_UNIT_SUBTYPE" val="a"/>
  <p:tag name="KSO_WM_BEAUTIFY_FLAG" val="#wm#"/>
</p:tagLst>
</file>

<file path=ppt/tags/tag463.xml><?xml version="1.0" encoding="utf-8"?>
<p:tagLst xmlns:p="http://schemas.openxmlformats.org/presentationml/2006/main">
  <p:tag name="KSO_WM_UNIT_INDEX" val="30"/>
  <p:tag name="KSO_WM_UNIT_TYPE" val="f"/>
  <p:tag name="KSO_WM_UNIT_SUBTYPE" val="a"/>
  <p:tag name="KSO_WM_BEAUTIFY_FLAG" val="#wm#"/>
</p:tagLst>
</file>

<file path=ppt/tags/tag464.xml><?xml version="1.0" encoding="utf-8"?>
<p:tagLst xmlns:p="http://schemas.openxmlformats.org/presentationml/2006/main">
  <p:tag name="KSO_WM_UNIT_INDEX" val="26"/>
  <p:tag name="KSO_WM_UNIT_TYPE" val="f"/>
  <p:tag name="KSO_WM_UNIT_SUBTYPE" val="a"/>
  <p:tag name="KSO_WM_BEAUTIFY_FLAG" val="#wm#"/>
</p:tagLst>
</file>

<file path=ppt/tags/tag465.xml><?xml version="1.0" encoding="utf-8"?>
<p:tagLst xmlns:p="http://schemas.openxmlformats.org/presentationml/2006/main">
  <p:tag name="KSO_WM_UNIT_INDEX" val="34"/>
  <p:tag name="KSO_WM_UNIT_TYPE" val="i"/>
  <p:tag name="KSO_WM_BEAUTIFY_FLAG" val="#wm#"/>
</p:tagLst>
</file>

<file path=ppt/tags/tag466.xml><?xml version="1.0" encoding="utf-8"?>
<p:tagLst xmlns:p="http://schemas.openxmlformats.org/presentationml/2006/main">
  <p:tag name="KSO_WM_UNIT_INDEX" val="10"/>
  <p:tag name="KSO_WM_UNIT_TYPE" val="f"/>
  <p:tag name="KSO_WM_UNIT_SUBTYPE" val="a"/>
  <p:tag name="KSO_WM_BEAUTIFY_FLAG" val="#wm#"/>
</p:tagLst>
</file>

<file path=ppt/tags/tag467.xml><?xml version="1.0" encoding="utf-8"?>
<p:tagLst xmlns:p="http://schemas.openxmlformats.org/presentationml/2006/main">
  <p:tag name="KSO_WM_UNIT_INDEX" val="46"/>
  <p:tag name="KSO_WM_UNIT_TYPE" val="f"/>
  <p:tag name="KSO_WM_UNIT_SUBTYPE" val="a"/>
  <p:tag name="KSO_WM_BEAUTIFY_FLAG" val="#wm#"/>
</p:tagLst>
</file>

<file path=ppt/tags/tag468.xml><?xml version="1.0" encoding="utf-8"?>
<p:tagLst xmlns:p="http://schemas.openxmlformats.org/presentationml/2006/main">
  <p:tag name="KSO_WM_UNIT_INDEX" val="42"/>
  <p:tag name="KSO_WM_UNIT_TYPE" val="j"/>
  <p:tag name="KSO_WM_BEAUTIFY_FLAG" val="#wm#"/>
</p:tagLst>
</file>

<file path=ppt/tags/tag469.xml><?xml version="1.0" encoding="utf-8"?>
<p:tagLst xmlns:p="http://schemas.openxmlformats.org/presentationml/2006/main">
  <p:tag name="KSO_WM_UNIT_INDEX" val="59"/>
  <p:tag name="KSO_WM_UNIT_TYPE" val="f"/>
  <p:tag name="KSO_WM_UNIT_SUBTYPE" val="a"/>
  <p:tag name="KSO_WM_BEAUTIFY_FLAG" val="#wm#"/>
</p:tagLst>
</file>

<file path=ppt/tags/tag4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0.xml><?xml version="1.0" encoding="utf-8"?>
<p:tagLst xmlns:p="http://schemas.openxmlformats.org/presentationml/2006/main">
  <p:tag name="KSO_WM_UNIT_INDEX" val="58"/>
  <p:tag name="KSO_WM_UNIT_TYPE" val="i"/>
  <p:tag name="KSO_WM_BEAUTIFY_FLAG" val="#wm#"/>
</p:tagLst>
</file>

<file path=ppt/tags/tag471.xml><?xml version="1.0" encoding="utf-8"?>
<p:tagLst xmlns:p="http://schemas.openxmlformats.org/presentationml/2006/main">
  <p:tag name="KSO_WM_UNIT_INDEX" val="12"/>
  <p:tag name="KSO_WM_UNIT_TYPE" val="f"/>
  <p:tag name="KSO_WM_UNIT_SUBTYPE" val="a"/>
  <p:tag name="KSO_WM_BEAUTIFY_FLAG" val="#wm#"/>
</p:tagLst>
</file>

<file path=ppt/tags/tag472.xml><?xml version="1.0" encoding="utf-8"?>
<p:tagLst xmlns:p="http://schemas.openxmlformats.org/presentationml/2006/main">
  <p:tag name="KSO_WM_UNIT_INDEX" val="35"/>
  <p:tag name="KSO_WM_UNIT_TYPE" val="f"/>
  <p:tag name="KSO_WM_UNIT_SUBTYPE" val="a"/>
  <p:tag name="KSO_WM_BEAUTIFY_FLAG" val="#wm#"/>
</p:tagLst>
</file>

<file path=ppt/tags/tag473.xml><?xml version="1.0" encoding="utf-8"?>
<p:tagLst xmlns:p="http://schemas.openxmlformats.org/presentationml/2006/main">
  <p:tag name="KSO_WM_UNIT_INDEX" val="28"/>
  <p:tag name="KSO_WM_UNIT_TYPE" val="i"/>
  <p:tag name="KSO_WM_BEAUTIFY_FLAG" val="#wm#"/>
</p:tagLst>
</file>

<file path=ppt/tags/tag474.xml><?xml version="1.0" encoding="utf-8"?>
<p:tagLst xmlns:p="http://schemas.openxmlformats.org/presentationml/2006/main">
  <p:tag name="KSO_WM_UNIT_INDEX" val="24"/>
  <p:tag name="KSO_WM_UNIT_TYPE" val="i"/>
  <p:tag name="KSO_WM_BEAUTIFY_FLAG" val="#wm#"/>
</p:tagLst>
</file>

<file path=ppt/tags/tag475.xml><?xml version="1.0" encoding="utf-8"?>
<p:tagLst xmlns:p="http://schemas.openxmlformats.org/presentationml/2006/main">
  <p:tag name="KSO_WM_UNIT_INDEX" val="36"/>
  <p:tag name="KSO_WM_UNIT_TYPE" val="i"/>
  <p:tag name="KSO_WM_BEAUTIFY_FLAG" val="#wm#"/>
</p:tagLst>
</file>

<file path=ppt/tags/tag476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477.xml><?xml version="1.0" encoding="utf-8"?>
<p:tagLst xmlns:p="http://schemas.openxmlformats.org/presentationml/2006/main">
  <p:tag name="KSO_WM_UNIT_INDEX" val="25"/>
  <p:tag name="KSO_WM_UNIT_TYPE" val="j"/>
  <p:tag name="KSO_WM_BEAUTIFY_FLAG" val="#wm#"/>
</p:tagLst>
</file>

<file path=ppt/tags/tag478.xml><?xml version="1.0" encoding="utf-8"?>
<p:tagLst xmlns:p="http://schemas.openxmlformats.org/presentationml/2006/main">
  <p:tag name="KSO_WM_UNIT_INDEX" val="13"/>
  <p:tag name="KSO_WM_UNIT_TYPE" val="j"/>
  <p:tag name="KSO_WM_BEAUTIFY_FLAG" val="#wm#"/>
</p:tagLst>
</file>

<file path=ppt/tags/tag479.xml><?xml version="1.0" encoding="utf-8"?>
<p:tagLst xmlns:p="http://schemas.openxmlformats.org/presentationml/2006/main">
  <p:tag name="KSO_WM_UNIT_INDEX" val="40"/>
  <p:tag name="KSO_WM_UNIT_TYPE" val="j"/>
  <p:tag name="KSO_WM_BEAUTIFY_FLAG" val="#wm#"/>
</p:tagLst>
</file>

<file path=ppt/tags/tag4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0.xml><?xml version="1.0" encoding="utf-8"?>
<p:tagLst xmlns:p="http://schemas.openxmlformats.org/presentationml/2006/main">
  <p:tag name="KSO_WM_UNIT_INDEX" val="44"/>
  <p:tag name="KSO_WM_UNIT_TYPE" val="f"/>
  <p:tag name="KSO_WM_UNIT_SUBTYPE" val="a"/>
  <p:tag name="KSO_WM_BEAUTIFY_FLAG" val="#wm#"/>
</p:tagLst>
</file>

<file path=ppt/tags/tag481.xml><?xml version="1.0" encoding="utf-8"?>
<p:tagLst xmlns:p="http://schemas.openxmlformats.org/presentationml/2006/main">
  <p:tag name="KSO_WM_UNIT_INDEX" val="21"/>
  <p:tag name="KSO_WM_UNIT_TYPE" val="f"/>
  <p:tag name="KSO_WM_UNIT_SUBTYPE" val="a"/>
  <p:tag name="KSO_WM_BEAUTIFY_FLAG" val="#wm#"/>
</p:tagLst>
</file>

<file path=ppt/tags/tag482.xml><?xml version="1.0" encoding="utf-8"?>
<p:tagLst xmlns:p="http://schemas.openxmlformats.org/presentationml/2006/main">
  <p:tag name="KSO_WM_UNIT_INDEX" val="22"/>
  <p:tag name="KSO_WM_UNIT_TYPE" val="i"/>
  <p:tag name="KSO_WM_BEAUTIFY_FLAG" val="#wm#"/>
</p:tagLst>
</file>

<file path=ppt/tags/tag483.xml><?xml version="1.0" encoding="utf-8"?>
<p:tagLst xmlns:p="http://schemas.openxmlformats.org/presentationml/2006/main">
  <p:tag name="KSO_WM_UNIT_INDEX" val="52"/>
  <p:tag name="KSO_WM_UNIT_TYPE" val="i"/>
  <p:tag name="KSO_WM_BEAUTIFY_FLAG" val="#wm#"/>
</p:tagLst>
</file>

<file path=ppt/tags/tag484.xml><?xml version="1.0" encoding="utf-8"?>
<p:tagLst xmlns:p="http://schemas.openxmlformats.org/presentationml/2006/main">
  <p:tag name="KSO_WM_UNIT_INDEX" val="3"/>
  <p:tag name="KSO_WM_UNIT_TYPE" val="f"/>
  <p:tag name="KSO_WM_BEAUTIFY_FLAG" val="#wm#"/>
  <p:tag name="KSO_WM_UNIT_SUBTYPE" val="a"/>
</p:tagLst>
</file>

<file path=ppt/tags/tag48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6143"/>
  <p:tag name="KSO_WM_TEMPLATE_CATEGORY" val="custom"/>
  <p:tag name="KSO_WM_SLIDE_INDEX" val="8"/>
  <p:tag name="KSO_WM_SLIDE_ID" val="custom2023614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486.xml><?xml version="1.0" encoding="utf-8"?>
<p:tagLst xmlns:p="http://schemas.openxmlformats.org/presentationml/2006/main">
  <p:tag name="KSO_WM_UNIT_INDEX" val="9"/>
  <p:tag name="KSO_WM_UNIT_TYPE" val="j"/>
  <p:tag name="KSO_WM_BEAUTIFY_FLAG" val="#wm#"/>
</p:tagLst>
</file>

<file path=ppt/tags/tag487.xml><?xml version="1.0" encoding="utf-8"?>
<p:tagLst xmlns:p="http://schemas.openxmlformats.org/presentationml/2006/main">
  <p:tag name="KSO_WM_UNIT_INDEX" val="32"/>
  <p:tag name="KSO_WM_UNIT_TYPE" val="j"/>
  <p:tag name="KSO_WM_BEAUTIFY_FLAG" val="#wm#"/>
</p:tagLst>
</file>

<file path=ppt/tags/tag488.xml><?xml version="1.0" encoding="utf-8"?>
<p:tagLst xmlns:p="http://schemas.openxmlformats.org/presentationml/2006/main">
  <p:tag name="KSO_WM_UNIT_INDEX" val="31"/>
  <p:tag name="KSO_WM_UNIT_TYPE" val="f"/>
  <p:tag name="KSO_WM_UNIT_SUBTYPE" val="a"/>
  <p:tag name="KSO_WM_BEAUTIFY_FLAG" val="#wm#"/>
</p:tagLst>
</file>

<file path=ppt/tags/tag489.xml><?xml version="1.0" encoding="utf-8"?>
<p:tagLst xmlns:p="http://schemas.openxmlformats.org/presentationml/2006/main">
  <p:tag name="KSO_WM_UNIT_INDEX" val="13"/>
  <p:tag name="KSO_WM_UNIT_TYPE" val="j"/>
  <p:tag name="KSO_WM_BEAUTIFY_FLAG" val="#wm#"/>
</p:tagLst>
</file>

<file path=ppt/tags/tag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490.xml><?xml version="1.0" encoding="utf-8"?>
<p:tagLst xmlns:p="http://schemas.openxmlformats.org/presentationml/2006/main">
  <p:tag name="KSO_WM_UNIT_INDEX" val="49"/>
  <p:tag name="KSO_WM_UNIT_TYPE" val="j"/>
  <p:tag name="KSO_WM_BEAUTIFY_FLAG" val="#wm#"/>
</p:tagLst>
</file>

<file path=ppt/tags/tag491.xml><?xml version="1.0" encoding="utf-8"?>
<p:tagLst xmlns:p="http://schemas.openxmlformats.org/presentationml/2006/main">
  <p:tag name="KSO_WM_UNIT_INDEX" val="28"/>
  <p:tag name="KSO_WM_UNIT_TYPE" val="j"/>
  <p:tag name="KSO_WM_BEAUTIFY_FLAG" val="#wm#"/>
</p:tagLst>
</file>

<file path=ppt/tags/tag492.xml><?xml version="1.0" encoding="utf-8"?>
<p:tagLst xmlns:p="http://schemas.openxmlformats.org/presentationml/2006/main">
  <p:tag name="KSO_WM_UNIT_INDEX" val="39"/>
  <p:tag name="KSO_WM_UNIT_TYPE" val="j"/>
  <p:tag name="KSO_WM_BEAUTIFY_FLAG" val="#wm#"/>
</p:tagLst>
</file>

<file path=ppt/tags/tag493.xml><?xml version="1.0" encoding="utf-8"?>
<p:tagLst xmlns:p="http://schemas.openxmlformats.org/presentationml/2006/main">
  <p:tag name="KSO_WM_UNIT_INDEX" val="37"/>
  <p:tag name="KSO_WM_UNIT_TYPE" val="j"/>
  <p:tag name="KSO_WM_BEAUTIFY_FLAG" val="#wm#"/>
</p:tagLst>
</file>

<file path=ppt/tags/tag494.xml><?xml version="1.0" encoding="utf-8"?>
<p:tagLst xmlns:p="http://schemas.openxmlformats.org/presentationml/2006/main">
  <p:tag name="KSO_WM_UNIT_INDEX" val="26"/>
  <p:tag name="KSO_WM_UNIT_TYPE" val="f"/>
  <p:tag name="KSO_WM_UNIT_SUBTYPE" val="a"/>
  <p:tag name="KSO_WM_BEAUTIFY_FLAG" val="#wm#"/>
</p:tagLst>
</file>

<file path=ppt/tags/tag495.xml><?xml version="1.0" encoding="utf-8"?>
<p:tagLst xmlns:p="http://schemas.openxmlformats.org/presentationml/2006/main">
  <p:tag name="KSO_WM_UNIT_INDEX" val="35"/>
  <p:tag name="KSO_WM_UNIT_TYPE" val="f"/>
  <p:tag name="KSO_WM_UNIT_SUBTYPE" val="a"/>
  <p:tag name="KSO_WM_BEAUTIFY_FLAG" val="#wm#"/>
</p:tagLst>
</file>

<file path=ppt/tags/tag496.xml><?xml version="1.0" encoding="utf-8"?>
<p:tagLst xmlns:p="http://schemas.openxmlformats.org/presentationml/2006/main">
  <p:tag name="KSO_WM_UNIT_INDEX" val="33"/>
  <p:tag name="KSO_WM_UNIT_TYPE" val="f"/>
  <p:tag name="KSO_WM_UNIT_SUBTYPE" val="a"/>
  <p:tag name="KSO_WM_BEAUTIFY_FLAG" val="#wm#"/>
</p:tagLst>
</file>

<file path=ppt/tags/tag497.xml><?xml version="1.0" encoding="utf-8"?>
<p:tagLst xmlns:p="http://schemas.openxmlformats.org/presentationml/2006/main">
  <p:tag name="KSO_WM_UNIT_INDEX" val="10"/>
  <p:tag name="KSO_WM_UNIT_TYPE" val="j"/>
  <p:tag name="KSO_WM_BEAUTIFY_FLAG" val="#wm#"/>
</p:tagLst>
</file>

<file path=ppt/tags/tag498.xml><?xml version="1.0" encoding="utf-8"?>
<p:tagLst xmlns:p="http://schemas.openxmlformats.org/presentationml/2006/main">
  <p:tag name="KSO_WM_UNIT_INDEX" val="44"/>
  <p:tag name="KSO_WM_UNIT_TYPE" val="j"/>
  <p:tag name="KSO_WM_BEAUTIFY_FLAG" val="#wm#"/>
</p:tagLst>
</file>

<file path=ppt/tags/tag499.xml><?xml version="1.0" encoding="utf-8"?>
<p:tagLst xmlns:p="http://schemas.openxmlformats.org/presentationml/2006/main">
  <p:tag name="KSO_WM_UNIT_INDEX" val="8"/>
  <p:tag name="KSO_WM_UNIT_TYPE" val="f"/>
  <p:tag name="KSO_WM_UNIT_SUBTYPE" val="a"/>
  <p:tag name="KSO_WM_BEAUTIFY_FLAG" val="#wm#"/>
</p:tagLst>
</file>

<file path=ppt/tags/tag5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1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0.xml><?xml version="1.0" encoding="utf-8"?>
<p:tagLst xmlns:p="http://schemas.openxmlformats.org/presentationml/2006/main">
  <p:tag name="KSO_WM_UNIT_INDEX" val="29"/>
  <p:tag name="KSO_WM_UNIT_TYPE" val="j"/>
  <p:tag name="KSO_WM_BEAUTIFY_FLAG" val="#wm#"/>
</p:tagLst>
</file>

<file path=ppt/tags/tag501.xml><?xml version="1.0" encoding="utf-8"?>
<p:tagLst xmlns:p="http://schemas.openxmlformats.org/presentationml/2006/main">
  <p:tag name="KSO_WM_UNIT_INDEX" val="20"/>
  <p:tag name="KSO_WM_UNIT_TYPE" val="j"/>
  <p:tag name="KSO_WM_BEAUTIFY_FLAG" val="#wm#"/>
</p:tagLst>
</file>

<file path=ppt/tags/tag502.xml><?xml version="1.0" encoding="utf-8"?>
<p:tagLst xmlns:p="http://schemas.openxmlformats.org/presentationml/2006/main">
  <p:tag name="KSO_WM_UNIT_INDEX" val="59"/>
  <p:tag name="KSO_WM_UNIT_TYPE" val="j"/>
  <p:tag name="KSO_WM_BEAUTIFY_FLAG" val="#wm#"/>
</p:tagLst>
</file>

<file path=ppt/tags/tag503.xml><?xml version="1.0" encoding="utf-8"?>
<p:tagLst xmlns:p="http://schemas.openxmlformats.org/presentationml/2006/main">
  <p:tag name="KSO_WM_UNIT_INDEX" val="47"/>
  <p:tag name="KSO_WM_UNIT_TYPE" val="j"/>
  <p:tag name="KSO_WM_BEAUTIFY_FLAG" val="#wm#"/>
</p:tagLst>
</file>

<file path=ppt/tags/tag504.xml><?xml version="1.0" encoding="utf-8"?>
<p:tagLst xmlns:p="http://schemas.openxmlformats.org/presentationml/2006/main">
  <p:tag name="KSO_WM_UNIT_INDEX" val="45"/>
  <p:tag name="KSO_WM_UNIT_TYPE" val="j"/>
  <p:tag name="KSO_WM_BEAUTIFY_FLAG" val="#wm#"/>
</p:tagLst>
</file>

<file path=ppt/tags/tag505.xml><?xml version="1.0" encoding="utf-8"?>
<p:tagLst xmlns:p="http://schemas.openxmlformats.org/presentationml/2006/main">
  <p:tag name="KSO_WM_UNIT_INDEX" val="17"/>
  <p:tag name="KSO_WM_UNIT_TYPE" val="j"/>
  <p:tag name="KSO_WM_BEAUTIFY_FLAG" val="#wm#"/>
</p:tagLst>
</file>

<file path=ppt/tags/tag506.xml><?xml version="1.0" encoding="utf-8"?>
<p:tagLst xmlns:p="http://schemas.openxmlformats.org/presentationml/2006/main">
  <p:tag name="KSO_WM_UNIT_INDEX" val="57"/>
  <p:tag name="KSO_WM_UNIT_TYPE" val="f"/>
  <p:tag name="KSO_WM_UNIT_SUBTYPE" val="a"/>
  <p:tag name="KSO_WM_BEAUTIFY_FLAG" val="#wm#"/>
</p:tagLst>
</file>

<file path=ppt/tags/tag507.xml><?xml version="1.0" encoding="utf-8"?>
<p:tagLst xmlns:p="http://schemas.openxmlformats.org/presentationml/2006/main">
  <p:tag name="KSO_WM_UNIT_INDEX" val="25"/>
  <p:tag name="KSO_WM_UNIT_TYPE" val="f"/>
  <p:tag name="KSO_WM_UNIT_SUBTYPE" val="a"/>
  <p:tag name="KSO_WM_BEAUTIFY_FLAG" val="#wm#"/>
</p:tagLst>
</file>

<file path=ppt/tags/tag508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509.xml><?xml version="1.0" encoding="utf-8"?>
<p:tagLst xmlns:p="http://schemas.openxmlformats.org/presentationml/2006/main">
  <p:tag name="KSO_WM_UNIT_INDEX" val="30"/>
  <p:tag name="KSO_WM_UNIT_TYPE" val="i"/>
  <p:tag name="KSO_WM_BEAUTIFY_FLAG" val="#wm#"/>
</p:tagLst>
</file>

<file path=ppt/tags/tag5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0.xml><?xml version="1.0" encoding="utf-8"?>
<p:tagLst xmlns:p="http://schemas.openxmlformats.org/presentationml/2006/main">
  <p:tag name="KSO_WM_UNIT_INDEX" val="16"/>
  <p:tag name="KSO_WM_UNIT_TYPE" val="f"/>
  <p:tag name="KSO_WM_UNIT_SUBTYPE" val="a"/>
  <p:tag name="KSO_WM_BEAUTIFY_FLAG" val="#wm#"/>
</p:tagLst>
</file>

<file path=ppt/tags/tag511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512.xml><?xml version="1.0" encoding="utf-8"?>
<p:tagLst xmlns:p="http://schemas.openxmlformats.org/presentationml/2006/main">
  <p:tag name="KSO_WM_UNIT_INDEX" val="41"/>
  <p:tag name="KSO_WM_UNIT_TYPE" val="j"/>
  <p:tag name="KSO_WM_BEAUTIFY_FLAG" val="#wm#"/>
</p:tagLst>
</file>

<file path=ppt/tags/tag513.xml><?xml version="1.0" encoding="utf-8"?>
<p:tagLst xmlns:p="http://schemas.openxmlformats.org/presentationml/2006/main">
  <p:tag name="KSO_WM_UNIT_INDEX" val="46"/>
  <p:tag name="KSO_WM_UNIT_TYPE" val="j"/>
  <p:tag name="KSO_WM_BEAUTIFY_FLAG" val="#wm#"/>
</p:tagLst>
</file>

<file path=ppt/tags/tag514.xml><?xml version="1.0" encoding="utf-8"?>
<p:tagLst xmlns:p="http://schemas.openxmlformats.org/presentationml/2006/main">
  <p:tag name="KSO_WM_UNIT_INDEX" val="15"/>
  <p:tag name="KSO_WM_UNIT_TYPE" val="j"/>
  <p:tag name="KSO_WM_BEAUTIFY_FLAG" val="#wm#"/>
</p:tagLst>
</file>

<file path=ppt/tags/tag515.xml><?xml version="1.0" encoding="utf-8"?>
<p:tagLst xmlns:p="http://schemas.openxmlformats.org/presentationml/2006/main">
  <p:tag name="KSO_WM_UNIT_INDEX" val="36"/>
  <p:tag name="KSO_WM_UNIT_TYPE" val="j"/>
  <p:tag name="KSO_WM_BEAUTIFY_FLAG" val="#wm#"/>
</p:tagLst>
</file>

<file path=ppt/tags/tag516.xml><?xml version="1.0" encoding="utf-8"?>
<p:tagLst xmlns:p="http://schemas.openxmlformats.org/presentationml/2006/main">
  <p:tag name="KSO_WM_UNIT_INDEX" val="48"/>
  <p:tag name="KSO_WM_UNIT_TYPE" val="j"/>
  <p:tag name="KSO_WM_BEAUTIFY_FLAG" val="#wm#"/>
</p:tagLst>
</file>

<file path=ppt/tags/tag517.xml><?xml version="1.0" encoding="utf-8"?>
<p:tagLst xmlns:p="http://schemas.openxmlformats.org/presentationml/2006/main">
  <p:tag name="KSO_WM_UNIT_INDEX" val="38"/>
  <p:tag name="KSO_WM_UNIT_TYPE" val="f"/>
  <p:tag name="KSO_WM_UNIT_SUBTYPE" val="a"/>
  <p:tag name="KSO_WM_BEAUTIFY_FLAG" val="#wm#"/>
</p:tagLst>
</file>

<file path=ppt/tags/tag518.xml><?xml version="1.0" encoding="utf-8"?>
<p:tagLst xmlns:p="http://schemas.openxmlformats.org/presentationml/2006/main">
  <p:tag name="KSO_WM_UNIT_INDEX" val="43"/>
  <p:tag name="KSO_WM_UNIT_TYPE" val="j"/>
  <p:tag name="KSO_WM_BEAUTIFY_FLAG" val="#wm#"/>
</p:tagLst>
</file>

<file path=ppt/tags/tag519.xml><?xml version="1.0" encoding="utf-8"?>
<p:tagLst xmlns:p="http://schemas.openxmlformats.org/presentationml/2006/main">
  <p:tag name="KSO_WM_UNIT_INDEX" val="42"/>
  <p:tag name="KSO_WM_UNIT_TYPE" val="f"/>
  <p:tag name="KSO_WM_UNIT_SUBTYPE" val="a"/>
  <p:tag name="KSO_WM_BEAUTIFY_FLAG" val="#wm#"/>
</p:tagLst>
</file>

<file path=ppt/tags/tag5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0.xml><?xml version="1.0" encoding="utf-8"?>
<p:tagLst xmlns:p="http://schemas.openxmlformats.org/presentationml/2006/main">
  <p:tag name="KSO_WM_UNIT_INDEX" val="56"/>
  <p:tag name="KSO_WM_UNIT_TYPE" val="f"/>
  <p:tag name="KSO_WM_UNIT_SUBTYPE" val="a"/>
  <p:tag name="KSO_WM_BEAUTIFY_FLAG" val="#wm#"/>
</p:tagLst>
</file>

<file path=ppt/tags/tag521.xml><?xml version="1.0" encoding="utf-8"?>
<p:tagLst xmlns:p="http://schemas.openxmlformats.org/presentationml/2006/main">
  <p:tag name="KSO_WM_UNIT_INDEX" val="40"/>
  <p:tag name="KSO_WM_UNIT_TYPE" val="f"/>
  <p:tag name="KSO_WM_UNIT_SUBTYPE" val="a"/>
  <p:tag name="KSO_WM_BEAUTIFY_FLAG" val="#wm#"/>
</p:tagLst>
</file>

<file path=ppt/tags/tag522.xml><?xml version="1.0" encoding="utf-8"?>
<p:tagLst xmlns:p="http://schemas.openxmlformats.org/presentationml/2006/main">
  <p:tag name="KSO_WM_UNIT_INDEX" val="34"/>
  <p:tag name="KSO_WM_UNIT_TYPE" val="i"/>
  <p:tag name="KSO_WM_BEAUTIFY_FLAG" val="#wm#"/>
</p:tagLst>
</file>

<file path=ppt/tags/tag523.xml><?xml version="1.0" encoding="utf-8"?>
<p:tagLst xmlns:p="http://schemas.openxmlformats.org/presentationml/2006/main">
  <p:tag name="KSO_WM_UNIT_INDEX" val="58"/>
  <p:tag name="KSO_WM_UNIT_TYPE" val="i"/>
  <p:tag name="KSO_WM_BEAUTIFY_FLAG" val="#wm#"/>
</p:tagLst>
</file>

<file path=ppt/tags/tag524.xml><?xml version="1.0" encoding="utf-8"?>
<p:tagLst xmlns:p="http://schemas.openxmlformats.org/presentationml/2006/main">
  <p:tag name="KSO_WM_UNIT_INDEX" val="27"/>
  <p:tag name="KSO_WM_UNIT_TYPE" val="i"/>
  <p:tag name="KSO_WM_BEAUTIFY_FLAG" val="#wm#"/>
</p:tagLst>
</file>

<file path=ppt/tags/tag525.xml><?xml version="1.0" encoding="utf-8"?>
<p:tagLst xmlns:p="http://schemas.openxmlformats.org/presentationml/2006/main">
  <p:tag name="KSO_WM_UNIT_INDEX" val="24"/>
  <p:tag name="KSO_WM_UNIT_TYPE" val="f"/>
  <p:tag name="KSO_WM_UNIT_SUBTYPE" val="a"/>
  <p:tag name="KSO_WM_BEAUTIFY_FLAG" val="#wm#"/>
</p:tagLst>
</file>

<file path=ppt/tags/tag526.xml><?xml version="1.0" encoding="utf-8"?>
<p:tagLst xmlns:p="http://schemas.openxmlformats.org/presentationml/2006/main">
  <p:tag name="KSO_WM_UNIT_INDEX" val="11"/>
  <p:tag name="KSO_WM_UNIT_TYPE" val="j"/>
  <p:tag name="KSO_WM_BEAUTIFY_FLAG" val="#wm#"/>
</p:tagLst>
</file>

<file path=ppt/tags/tag527.xml><?xml version="1.0" encoding="utf-8"?>
<p:tagLst xmlns:p="http://schemas.openxmlformats.org/presentationml/2006/main">
  <p:tag name="KSO_WM_UNIT_INDEX" val="19"/>
  <p:tag name="KSO_WM_UNIT_TYPE" val="f"/>
  <p:tag name="KSO_WM_UNIT_SUBTYPE" val="a"/>
  <p:tag name="KSO_WM_BEAUTIFY_FLAG" val="#wm#"/>
</p:tagLst>
</file>

<file path=ppt/tags/tag528.xml><?xml version="1.0" encoding="utf-8"?>
<p:tagLst xmlns:p="http://schemas.openxmlformats.org/presentationml/2006/main">
  <p:tag name="KSO_WM_DIAGRAM_VIRTUALLY_FRAME" val="{&quot;height&quot;:174.56905511811036,&quot;left&quot;:71.56118110236221,&quot;top&quot;:134.72874015748033,&quot;width&quot;:576.877716535433}"/>
</p:tagLst>
</file>

<file path=ppt/tags/tag529.xml><?xml version="1.0" encoding="utf-8"?>
<p:tagLst xmlns:p="http://schemas.openxmlformats.org/presentationml/2006/main">
  <p:tag name="KSO_WM_DIAGRAM_VIRTUALLY_FRAME" val="{&quot;height&quot;:174.56905511811036,&quot;left&quot;:71.56118110236221,&quot;top&quot;:134.72874015748033,&quot;width&quot;:576.877716535433}"/>
  <p:tag name="KSO_WM_UNIT_INDEX" val="14"/>
  <p:tag name="KSO_WM_UNIT_TYPE" val="i"/>
  <p:tag name="KSO_WM_BEAUTIFY_FLAG" val="#wm#"/>
</p:tagLst>
</file>

<file path=ppt/tags/tag53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0.xml><?xml version="1.0" encoding="utf-8"?>
<p:tagLst xmlns:p="http://schemas.openxmlformats.org/presentationml/2006/main">
  <p:tag name="KSO_WM_DIAGRAM_VIRTUALLY_FRAME" val="{&quot;height&quot;:174.56905511811036,&quot;left&quot;:71.56118110236221,&quot;top&quot;:134.72874015748033,&quot;width&quot;:576.877716535433}"/>
  <p:tag name="KSO_WM_UNIT_INDEX" val="12"/>
  <p:tag name="KSO_WM_UNIT_TYPE" val="i"/>
  <p:tag name="KSO_WM_BEAUTIFY_FLAG" val="#wm#"/>
</p:tagLst>
</file>

<file path=ppt/tags/tag531.xml><?xml version="1.0" encoding="utf-8"?>
<p:tagLst xmlns:p="http://schemas.openxmlformats.org/presentationml/2006/main">
  <p:tag name="KSO_WM_UNIT_INDEX" val="3"/>
  <p:tag name="KSO_WM_UNIT_TYPE" val="f"/>
  <p:tag name="KSO_WM_BEAUTIFY_FLAG" val="#wm#"/>
  <p:tag name="KSO_WM_UNIT_SUBTYPE" val="a"/>
</p:tagLst>
</file>

<file path=ppt/tags/tag53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6143"/>
  <p:tag name="KSO_WM_TEMPLATE_CATEGORY" val="custom"/>
  <p:tag name="KSO_WM_SLIDE_INDEX" val="8"/>
  <p:tag name="KSO_WM_SLIDE_ID" val="custom2023614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33.xml><?xml version="1.0" encoding="utf-8"?>
<p:tagLst xmlns:p="http://schemas.openxmlformats.org/presentationml/2006/main">
  <p:tag name="KSO_WM_DIAGRAM_VIRTUALLY_FRAME" val="{&quot;height&quot;:330.05,&quot;left&quot;:63.95,&quot;top&quot;:89.25,&quot;width&quot;:631.1}"/>
</p:tagLst>
</file>

<file path=ppt/tags/tag534.xml><?xml version="1.0" encoding="utf-8"?>
<p:tagLst xmlns:p="http://schemas.openxmlformats.org/presentationml/2006/main">
  <p:tag name="KSO_WM_UNIT_INDEX" val="11"/>
  <p:tag name="KSO_WM_UNIT_TYPE" val="j"/>
  <p:tag name="KSO_WM_BEAUTIFY_FLAG" val="#wm#"/>
</p:tagLst>
</file>

<file path=ppt/tags/tag535.xml><?xml version="1.0" encoding="utf-8"?>
<p:tagLst xmlns:p="http://schemas.openxmlformats.org/presentationml/2006/main">
  <p:tag name="KSO_WM_UNIT_INDEX" val="35"/>
  <p:tag name="KSO_WM_UNIT_TYPE" val="j"/>
  <p:tag name="KSO_WM_BEAUTIFY_FLAG" val="#wm#"/>
</p:tagLst>
</file>

<file path=ppt/tags/tag536.xml><?xml version="1.0" encoding="utf-8"?>
<p:tagLst xmlns:p="http://schemas.openxmlformats.org/presentationml/2006/main">
  <p:tag name="KSO_WM_UNIT_INDEX" val="34"/>
  <p:tag name="KSO_WM_UNIT_TYPE" val="f"/>
  <p:tag name="KSO_WM_UNIT_SUBTYPE" val="a"/>
  <p:tag name="KSO_WM_BEAUTIFY_FLAG" val="#wm#"/>
</p:tagLst>
</file>

<file path=ppt/tags/tag537.xml><?xml version="1.0" encoding="utf-8"?>
<p:tagLst xmlns:p="http://schemas.openxmlformats.org/presentationml/2006/main">
  <p:tag name="KSO_WM_UNIT_INDEX" val="14"/>
  <p:tag name="KSO_WM_UNIT_TYPE" val="j"/>
  <p:tag name="KSO_WM_BEAUTIFY_FLAG" val="#wm#"/>
</p:tagLst>
</file>

<file path=ppt/tags/tag538.xml><?xml version="1.0" encoding="utf-8"?>
<p:tagLst xmlns:p="http://schemas.openxmlformats.org/presentationml/2006/main">
  <p:tag name="KSO_WM_UNIT_INDEX" val="62"/>
  <p:tag name="KSO_WM_UNIT_TYPE" val="j"/>
  <p:tag name="KSO_WM_BEAUTIFY_FLAG" val="#wm#"/>
</p:tagLst>
</file>

<file path=ppt/tags/tag539.xml><?xml version="1.0" encoding="utf-8"?>
<p:tagLst xmlns:p="http://schemas.openxmlformats.org/presentationml/2006/main">
  <p:tag name="KSO_WM_UNIT_INDEX" val="30"/>
  <p:tag name="KSO_WM_UNIT_TYPE" val="j"/>
  <p:tag name="KSO_WM_BEAUTIFY_FLAG" val="#wm#"/>
</p:tagLst>
</file>

<file path=ppt/tags/tag5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0.xml><?xml version="1.0" encoding="utf-8"?>
<p:tagLst xmlns:p="http://schemas.openxmlformats.org/presentationml/2006/main">
  <p:tag name="KSO_WM_UNIT_INDEX" val="43"/>
  <p:tag name="KSO_WM_UNIT_TYPE" val="j"/>
  <p:tag name="KSO_WM_BEAUTIFY_FLAG" val="#wm#"/>
</p:tagLst>
</file>

<file path=ppt/tags/tag541.xml><?xml version="1.0" encoding="utf-8"?>
<p:tagLst xmlns:p="http://schemas.openxmlformats.org/presentationml/2006/main">
  <p:tag name="KSO_WM_UNIT_INDEX" val="41"/>
  <p:tag name="KSO_WM_UNIT_TYPE" val="j"/>
  <p:tag name="KSO_WM_BEAUTIFY_FLAG" val="#wm#"/>
</p:tagLst>
</file>

<file path=ppt/tags/tag542.xml><?xml version="1.0" encoding="utf-8"?>
<p:tagLst xmlns:p="http://schemas.openxmlformats.org/presentationml/2006/main">
  <p:tag name="KSO_WM_UNIT_INDEX" val="29"/>
  <p:tag name="KSO_WM_UNIT_TYPE" val="f"/>
  <p:tag name="KSO_WM_UNIT_SUBTYPE" val="a"/>
  <p:tag name="KSO_WM_BEAUTIFY_FLAG" val="#wm#"/>
</p:tagLst>
</file>

<file path=ppt/tags/tag543.xml><?xml version="1.0" encoding="utf-8"?>
<p:tagLst xmlns:p="http://schemas.openxmlformats.org/presentationml/2006/main">
  <p:tag name="KSO_WM_UNIT_INDEX" val="39"/>
  <p:tag name="KSO_WM_UNIT_TYPE" val="f"/>
  <p:tag name="KSO_WM_UNIT_SUBTYPE" val="a"/>
  <p:tag name="KSO_WM_BEAUTIFY_FLAG" val="#wm#"/>
</p:tagLst>
</file>

<file path=ppt/tags/tag544.xml><?xml version="1.0" encoding="utf-8"?>
<p:tagLst xmlns:p="http://schemas.openxmlformats.org/presentationml/2006/main">
  <p:tag name="KSO_WM_UNIT_INDEX" val="36"/>
  <p:tag name="KSO_WM_UNIT_TYPE" val="f"/>
  <p:tag name="KSO_WM_UNIT_SUBTYPE" val="a"/>
  <p:tag name="KSO_WM_BEAUTIFY_FLAG" val="#wm#"/>
</p:tagLst>
</file>

<file path=ppt/tags/tag545.xml><?xml version="1.0" encoding="utf-8"?>
<p:tagLst xmlns:p="http://schemas.openxmlformats.org/presentationml/2006/main">
  <p:tag name="KSO_WM_UNIT_INDEX" val="13"/>
  <p:tag name="KSO_WM_UNIT_TYPE" val="j"/>
  <p:tag name="KSO_WM_BEAUTIFY_FLAG" val="#wm#"/>
</p:tagLst>
</file>

<file path=ppt/tags/tag546.xml><?xml version="1.0" encoding="utf-8"?>
<p:tagLst xmlns:p="http://schemas.openxmlformats.org/presentationml/2006/main">
  <p:tag name="KSO_WM_UNIT_INDEX" val="31"/>
  <p:tag name="KSO_WM_UNIT_TYPE" val="j"/>
  <p:tag name="KSO_WM_BEAUTIFY_FLAG" val="#wm#"/>
</p:tagLst>
</file>

<file path=ppt/tags/tag547.xml><?xml version="1.0" encoding="utf-8"?>
<p:tagLst xmlns:p="http://schemas.openxmlformats.org/presentationml/2006/main">
  <p:tag name="KSO_WM_UNIT_INDEX" val="25"/>
  <p:tag name="KSO_WM_UNIT_TYPE" val="j"/>
  <p:tag name="KSO_WM_BEAUTIFY_FLAG" val="#wm#"/>
</p:tagLst>
</file>

<file path=ppt/tags/tag548.xml><?xml version="1.0" encoding="utf-8"?>
<p:tagLst xmlns:p="http://schemas.openxmlformats.org/presentationml/2006/main">
  <p:tag name="KSO_WM_UNIT_INDEX" val="66"/>
  <p:tag name="KSO_WM_UNIT_TYPE" val="j"/>
  <p:tag name="KSO_WM_BEAUTIFY_FLAG" val="#wm#"/>
</p:tagLst>
</file>

<file path=ppt/tags/tag549.xml><?xml version="1.0" encoding="utf-8"?>
<p:tagLst xmlns:p="http://schemas.openxmlformats.org/presentationml/2006/main">
  <p:tag name="KSO_WM_UNIT_INDEX" val="54"/>
  <p:tag name="KSO_WM_UNIT_TYPE" val="j"/>
  <p:tag name="KSO_WM_BEAUTIFY_FLAG" val="#wm#"/>
</p:tagLst>
</file>

<file path=ppt/tags/tag5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0.xml><?xml version="1.0" encoding="utf-8"?>
<p:tagLst xmlns:p="http://schemas.openxmlformats.org/presentationml/2006/main">
  <p:tag name="KSO_WM_UNIT_INDEX" val="50"/>
  <p:tag name="KSO_WM_UNIT_TYPE" val="j"/>
  <p:tag name="KSO_WM_BEAUTIFY_FLAG" val="#wm#"/>
</p:tagLst>
</file>

<file path=ppt/tags/tag551.xml><?xml version="1.0" encoding="utf-8"?>
<p:tagLst xmlns:p="http://schemas.openxmlformats.org/presentationml/2006/main">
  <p:tag name="KSO_WM_UNIT_INDEX" val="21"/>
  <p:tag name="KSO_WM_UNIT_TYPE" val="j"/>
  <p:tag name="KSO_WM_BEAUTIFY_FLAG" val="#wm#"/>
</p:tagLst>
</file>

<file path=ppt/tags/tag552.xml><?xml version="1.0" encoding="utf-8"?>
<p:tagLst xmlns:p="http://schemas.openxmlformats.org/presentationml/2006/main">
  <p:tag name="KSO_WM_UNIT_INDEX" val="65"/>
  <p:tag name="KSO_WM_UNIT_TYPE" val="f"/>
  <p:tag name="KSO_WM_UNIT_SUBTYPE" val="a"/>
  <p:tag name="KSO_WM_BEAUTIFY_FLAG" val="#wm#"/>
</p:tagLst>
</file>

<file path=ppt/tags/tag553.xml><?xml version="1.0" encoding="utf-8"?>
<p:tagLst xmlns:p="http://schemas.openxmlformats.org/presentationml/2006/main">
  <p:tag name="KSO_WM_UNIT_INDEX" val="28"/>
  <p:tag name="KSO_WM_UNIT_TYPE" val="f"/>
  <p:tag name="KSO_WM_UNIT_SUBTYPE" val="a"/>
  <p:tag name="KSO_WM_BEAUTIFY_FLAG" val="#wm#"/>
</p:tagLst>
</file>

<file path=ppt/tags/tag554.xml><?xml version="1.0" encoding="utf-8"?>
<p:tagLst xmlns:p="http://schemas.openxmlformats.org/presentationml/2006/main">
  <p:tag name="KSO_WM_UNIT_INDEX" val="22"/>
  <p:tag name="KSO_WM_UNIT_TYPE" val="f"/>
  <p:tag name="KSO_WM_UNIT_SUBTYPE" val="a"/>
  <p:tag name="KSO_WM_BEAUTIFY_FLAG" val="#wm#"/>
</p:tagLst>
</file>

<file path=ppt/tags/tag555.xml><?xml version="1.0" encoding="utf-8"?>
<p:tagLst xmlns:p="http://schemas.openxmlformats.org/presentationml/2006/main">
  <p:tag name="KSO_WM_UNIT_INDEX" val="32"/>
  <p:tag name="KSO_WM_UNIT_TYPE" val="i"/>
  <p:tag name="KSO_WM_BEAUTIFY_FLAG" val="#wm#"/>
</p:tagLst>
</file>

<file path=ppt/tags/tag556.xml><?xml version="1.0" encoding="utf-8"?>
<p:tagLst xmlns:p="http://schemas.openxmlformats.org/presentationml/2006/main">
  <p:tag name="KSO_WM_UNIT_INDEX" val="20"/>
  <p:tag name="KSO_WM_UNIT_TYPE" val="f"/>
  <p:tag name="KSO_WM_UNIT_SUBTYPE" val="a"/>
  <p:tag name="KSO_WM_BEAUTIFY_FLAG" val="#wm#"/>
</p:tagLst>
</file>

<file path=ppt/tags/tag557.xml><?xml version="1.0" encoding="utf-8"?>
<p:tagLst xmlns:p="http://schemas.openxmlformats.org/presentationml/2006/main">
  <p:tag name="KSO_WM_UNIT_INDEX" val="51"/>
  <p:tag name="KSO_WM_UNIT_TYPE" val="j"/>
  <p:tag name="KSO_WM_BEAUTIFY_FLAG" val="#wm#"/>
</p:tagLst>
</file>

<file path=ppt/tags/tag558.xml><?xml version="1.0" encoding="utf-8"?>
<p:tagLst xmlns:p="http://schemas.openxmlformats.org/presentationml/2006/main">
  <p:tag name="KSO_WM_UNIT_INDEX" val="40"/>
  <p:tag name="KSO_WM_UNIT_TYPE" val="j"/>
  <p:tag name="KSO_WM_BEAUTIFY_FLAG" val="#wm#"/>
</p:tagLst>
</file>

<file path=ppt/tags/tag559.xml><?xml version="1.0" encoding="utf-8"?>
<p:tagLst xmlns:p="http://schemas.openxmlformats.org/presentationml/2006/main">
  <p:tag name="KSO_WM_UNIT_INDEX" val="42"/>
  <p:tag name="KSO_WM_UNIT_TYPE" val="f"/>
  <p:tag name="KSO_WM_UNIT_SUBTYPE" val="a"/>
  <p:tag name="KSO_WM_BEAUTIFY_FLAG" val="#wm#"/>
</p:tagLst>
</file>

<file path=ppt/tags/tag5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0.xml><?xml version="1.0" encoding="utf-8"?>
<p:tagLst xmlns:p="http://schemas.openxmlformats.org/presentationml/2006/main">
  <p:tag name="KSO_WM_UNIT_INDEX" val="48"/>
  <p:tag name="KSO_WM_UNIT_TYPE" val="j"/>
  <p:tag name="KSO_WM_BEAUTIFY_FLAG" val="#wm#"/>
</p:tagLst>
</file>

<file path=ppt/tags/tag561.xml><?xml version="1.0" encoding="utf-8"?>
<p:tagLst xmlns:p="http://schemas.openxmlformats.org/presentationml/2006/main">
  <p:tag name="KSO_WM_UNIT_INDEX" val="46"/>
  <p:tag name="KSO_WM_UNIT_TYPE" val="f"/>
  <p:tag name="KSO_WM_UNIT_SUBTYPE" val="a"/>
  <p:tag name="KSO_WM_BEAUTIFY_FLAG" val="#wm#"/>
</p:tagLst>
</file>

<file path=ppt/tags/tag562.xml><?xml version="1.0" encoding="utf-8"?>
<p:tagLst xmlns:p="http://schemas.openxmlformats.org/presentationml/2006/main">
  <p:tag name="KSO_WM_UNIT_INDEX" val="69"/>
  <p:tag name="KSO_WM_UNIT_TYPE" val="f"/>
  <p:tag name="KSO_WM_UNIT_SUBTYPE" val="a"/>
  <p:tag name="KSO_WM_BEAUTIFY_FLAG" val="#wm#"/>
</p:tagLst>
</file>

<file path=ppt/tags/tag563.xml><?xml version="1.0" encoding="utf-8"?>
<p:tagLst xmlns:p="http://schemas.openxmlformats.org/presentationml/2006/main">
  <p:tag name="KSO_WM_UNIT_INDEX" val="26"/>
  <p:tag name="KSO_WM_UNIT_TYPE" val="i"/>
  <p:tag name="KSO_WM_BEAUTIFY_FLAG" val="#wm#"/>
</p:tagLst>
</file>

<file path=ppt/tags/tag564.xml><?xml version="1.0" encoding="utf-8"?>
<p:tagLst xmlns:p="http://schemas.openxmlformats.org/presentationml/2006/main">
  <p:tag name="KSO_WM_UNIT_INDEX" val="44"/>
  <p:tag name="KSO_WM_UNIT_TYPE" val="j"/>
  <p:tag name="KSO_WM_BEAUTIFY_FLAG" val="#wm#"/>
</p:tagLst>
</file>

<file path=ppt/tags/tag565.xml><?xml version="1.0" encoding="utf-8"?>
<p:tagLst xmlns:p="http://schemas.openxmlformats.org/presentationml/2006/main">
  <p:tag name="KSO_WM_UNIT_INDEX" val="12"/>
  <p:tag name="KSO_WM_UNIT_TYPE" val="j"/>
  <p:tag name="KSO_WM_BEAUTIFY_FLAG" val="#wm#"/>
</p:tagLst>
</file>

<file path=ppt/tags/tag566.xml><?xml version="1.0" encoding="utf-8"?>
<p:tagLst xmlns:p="http://schemas.openxmlformats.org/presentationml/2006/main">
  <p:tag name="KSO_WM_DIAGRAM_VIRTUALLY_FRAME" val="{&quot;height&quot;:58.225196850393694,&quot;left&quot;:100.4540157480315,&quot;top&quot;:143.68740157480315,&quot;width&quot;:519.0919685039371}"/>
  <p:tag name="KSO_WM_UNIT_INDEX" val="9"/>
  <p:tag name="KSO_WM_UNIT_TYPE" val="f"/>
  <p:tag name="KSO_WM_UNIT_SUBTYPE" val="a"/>
  <p:tag name="KSO_WM_BEAUTIFY_FLAG" val="#wm#"/>
</p:tagLst>
</file>

<file path=ppt/tags/tag567.xml><?xml version="1.0" encoding="utf-8"?>
<p:tagLst xmlns:p="http://schemas.openxmlformats.org/presentationml/2006/main">
  <p:tag name="KSO_WM_DIAGRAM_VIRTUALLY_FRAME" val="{&quot;height&quot;:174.56905511811036,&quot;left&quot;:71.56118110236221,&quot;top&quot;:134.72874015748033,&quot;width&quot;:576.877716535433}"/>
</p:tagLst>
</file>

<file path=ppt/tags/tag568.xml><?xml version="1.0" encoding="utf-8"?>
<p:tagLst xmlns:p="http://schemas.openxmlformats.org/presentationml/2006/main">
  <p:tag name="KSO_WM_DIAGRAM_VIRTUALLY_FRAME" val="{&quot;height&quot;:174.56905511811036,&quot;left&quot;:71.56118110236221,&quot;top&quot;:134.72874015748033,&quot;width&quot;:576.877716535433}"/>
  <p:tag name="KSO_WM_UNIT_INDEX" val="47"/>
  <p:tag name="KSO_WM_UNIT_TYPE" val="i"/>
  <p:tag name="KSO_WM_BEAUTIFY_FLAG" val="#wm#"/>
</p:tagLst>
</file>

<file path=ppt/tags/tag569.xml><?xml version="1.0" encoding="utf-8"?>
<p:tagLst xmlns:p="http://schemas.openxmlformats.org/presentationml/2006/main">
  <p:tag name="KSO_WM_DIAGRAM_VIRTUALLY_FRAME" val="{&quot;height&quot;:174.56905511811036,&quot;left&quot;:71.56118110236221,&quot;top&quot;:134.72874015748033,&quot;width&quot;:576.877716535433}"/>
  <p:tag name="KSO_WM_UNIT_INDEX" val="52"/>
  <p:tag name="KSO_WM_UNIT_TYPE" val="i"/>
  <p:tag name="KSO_WM_BEAUTIFY_FLAG" val="#wm#"/>
</p:tagLst>
</file>

<file path=ppt/tags/tag57.xml><?xml version="1.0" encoding="utf-8"?>
<p:tagLst xmlns:p="http://schemas.openxmlformats.org/presentationml/2006/main">
  <p:tag name="KSO_WM_UNIT_TYPE" val="i"/>
  <p:tag name="KSO_WM_UNIT_INDEX" val="13"/>
  <p:tag name="KSO_WM_BEAUTIFY_FLAG" val="#wm#"/>
  <p:tag name="KSO_WM_TAG_VERSION" val="3.0"/>
  <p:tag name="KSO_WM_UNIT_ID" val="_4*i*1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0.xml><?xml version="1.0" encoding="utf-8"?>
<p:tagLst xmlns:p="http://schemas.openxmlformats.org/presentationml/2006/main">
  <p:tag name="KSO_WM_DIAGRAM_VIRTUALLY_FRAME" val="{&quot;height&quot;:174.56905511811036,&quot;left&quot;:71.56118110236221,&quot;top&quot;:134.72874015748033,&quot;width&quot;:576.877716535433}"/>
  <p:tag name="KSO_WM_UNIT_INDEX" val="53"/>
  <p:tag name="KSO_WM_UNIT_TYPE" val="i"/>
  <p:tag name="KSO_WM_BEAUTIFY_FLAG" val="#wm#"/>
</p:tagLst>
</file>

<file path=ppt/tags/tag571.xml><?xml version="1.0" encoding="utf-8"?>
<p:tagLst xmlns:p="http://schemas.openxmlformats.org/presentationml/2006/main">
  <p:tag name="KSO_WM_DIAGRAM_VIRTUALLY_FRAME" val="{&quot;height&quot;:174.56905511811036,&quot;left&quot;:71.56118110236221,&quot;top&quot;:134.72874015748033,&quot;width&quot;:576.877716535433}"/>
  <p:tag name="KSO_WM_UNIT_INDEX" val="55"/>
  <p:tag name="KSO_WM_UNIT_TYPE" val="i"/>
  <p:tag name="KSO_WM_BEAUTIFY_FLAG" val="#wm#"/>
</p:tagLst>
</file>

<file path=ppt/tags/tag572.xml><?xml version="1.0" encoding="utf-8"?>
<p:tagLst xmlns:p="http://schemas.openxmlformats.org/presentationml/2006/main">
  <p:tag name="KSO_WM_DIAGRAM_VIRTUALLY_FRAME" val="{&quot;height&quot;:174.56905511811036,&quot;left&quot;:71.56118110236221,&quot;top&quot;:134.72874015748033,&quot;width&quot;:576.877716535433}"/>
  <p:tag name="KSO_WM_UNIT_INDEX" val="56"/>
  <p:tag name="KSO_WM_UNIT_TYPE" val="i"/>
  <p:tag name="KSO_WM_BEAUTIFY_FLAG" val="#wm#"/>
</p:tagLst>
</file>

<file path=ppt/tags/tag573.xml><?xml version="1.0" encoding="utf-8"?>
<p:tagLst xmlns:p="http://schemas.openxmlformats.org/presentationml/2006/main">
  <p:tag name="KSO_WM_UNIT_INDEX" val="24"/>
  <p:tag name="KSO_WM_UNIT_TYPE" val="f"/>
  <p:tag name="KSO_WM_UNIT_SUBTYPE" val="a"/>
  <p:tag name="KSO_WM_BEAUTIFY_FLAG" val="#wm#"/>
</p:tagLst>
</file>

<file path=ppt/tags/tag574.xml><?xml version="1.0" encoding="utf-8"?>
<p:tagLst xmlns:p="http://schemas.openxmlformats.org/presentationml/2006/main">
  <p:tag name="KSO_WM_UNIT_INDEX" val="33"/>
  <p:tag name="KSO_WM_UNIT_TYPE" val="f"/>
  <p:tag name="KSO_WM_UNIT_SUBTYPE" val="a"/>
  <p:tag name="KSO_WM_BEAUTIFY_FLAG" val="#wm#"/>
</p:tagLst>
</file>

<file path=ppt/tags/tag575.xml><?xml version="1.0" encoding="utf-8"?>
<p:tagLst xmlns:p="http://schemas.openxmlformats.org/presentationml/2006/main">
  <p:tag name="KSO_WM_UNIT_INDEX" val="37"/>
  <p:tag name="KSO_WM_UNIT_TYPE" val="i"/>
  <p:tag name="KSO_WM_BEAUTIFY_FLAG" val="#wm#"/>
</p:tagLst>
</file>

<file path=ppt/tags/tag576.xml><?xml version="1.0" encoding="utf-8"?>
<p:tagLst xmlns:p="http://schemas.openxmlformats.org/presentationml/2006/main">
  <p:tag name="KSO_WM_UNIT_INDEX" val="45"/>
  <p:tag name="KSO_WM_UNIT_TYPE" val="f"/>
  <p:tag name="KSO_WM_UNIT_SUBTYPE" val="a"/>
  <p:tag name="KSO_WM_BEAUTIFY_FLAG" val="#wm#"/>
</p:tagLst>
</file>

<file path=ppt/tags/tag577.xml><?xml version="1.0" encoding="utf-8"?>
<p:tagLst xmlns:p="http://schemas.openxmlformats.org/presentationml/2006/main">
  <p:tag name="KSO_WM_UNIT_INDEX" val="64"/>
  <p:tag name="KSO_WM_UNIT_TYPE" val="f"/>
  <p:tag name="KSO_WM_UNIT_SUBTYPE" val="a"/>
  <p:tag name="KSO_WM_BEAUTIFY_FLAG" val="#wm#"/>
</p:tagLst>
</file>

<file path=ppt/tags/tag578.xml><?xml version="1.0" encoding="utf-8"?>
<p:tagLst xmlns:p="http://schemas.openxmlformats.org/presentationml/2006/main">
  <p:tag name="KSO_WM_UNIT_INDEX" val="60"/>
  <p:tag name="KSO_WM_UNIT_TYPE" val="i"/>
  <p:tag name="KSO_WM_BEAUTIFY_FLAG" val="#wm#"/>
</p:tagLst>
</file>

<file path=ppt/tags/tag579.xml><?xml version="1.0" encoding="utf-8"?>
<p:tagLst xmlns:p="http://schemas.openxmlformats.org/presentationml/2006/main">
  <p:tag name="KSO_WM_UNIT_INDEX" val="17"/>
  <p:tag name="KSO_WM_UNIT_TYPE" val="i"/>
  <p:tag name="KSO_WM_BEAUTIFY_FLAG" val="#wm#"/>
</p:tagLst>
</file>

<file path=ppt/tags/tag5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4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0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581.xml><?xml version="1.0" encoding="utf-8"?>
<p:tagLst xmlns:p="http://schemas.openxmlformats.org/presentationml/2006/main">
  <p:tag name="KSO_WM_UNIT_INDEX" val="27"/>
  <p:tag name="KSO_WM_UNIT_TYPE" val="f"/>
  <p:tag name="KSO_WM_UNIT_SUBTYPE" val="a"/>
  <p:tag name="KSO_WM_BEAUTIFY_FLAG" val="#wm#"/>
</p:tagLst>
</file>

<file path=ppt/tags/tag582.xml><?xml version="1.0" encoding="utf-8"?>
<p:tagLst xmlns:p="http://schemas.openxmlformats.org/presentationml/2006/main">
  <p:tag name="KSO_WM_UNIT_INDEX" val="38"/>
  <p:tag name="KSO_WM_UNIT_TYPE" val="f"/>
  <p:tag name="KSO_WM_UNIT_SUBTYPE" val="a"/>
  <p:tag name="KSO_WM_BEAUTIFY_FLAG" val="#wm#"/>
</p:tagLst>
</file>

<file path=ppt/tags/tag583.xml><?xml version="1.0" encoding="utf-8"?>
<p:tagLst xmlns:p="http://schemas.openxmlformats.org/presentationml/2006/main">
  <p:tag name="KSO_WM_UNIT_INDEX" val="61"/>
  <p:tag name="KSO_WM_UNIT_TYPE" val="f"/>
  <p:tag name="KSO_WM_UNIT_SUBTYPE" val="a"/>
  <p:tag name="KSO_WM_BEAUTIFY_FLAG" val="#wm#"/>
</p:tagLst>
</file>

<file path=ppt/tags/tag584.xml><?xml version="1.0" encoding="utf-8"?>
<p:tagLst xmlns:p="http://schemas.openxmlformats.org/presentationml/2006/main">
  <p:tag name="KSO_WM_DIAGRAM_VIRTUALLY_FRAME" val="{&quot;height&quot;:208.39078740157478,&quot;left&quot;:56.432677165354335,&quot;top&quot;:136.6296850393701,&quot;width&quot;:602.084409448819}"/>
</p:tagLst>
</file>

<file path=ppt/tags/tag585.xml><?xml version="1.0" encoding="utf-8"?>
<p:tagLst xmlns:p="http://schemas.openxmlformats.org/presentationml/2006/main">
  <p:tag name="KSO_WM_DIAGRAM_VIRTUALLY_FRAME" val="{&quot;height&quot;:208.39078740157478,&quot;left&quot;:56.432677165354335,&quot;top&quot;:136.6296850393701,&quot;width&quot;:602.084409448819}"/>
  <p:tag name="KSO_WM_UNIT_INDEX" val="68"/>
  <p:tag name="KSO_WM_UNIT_TYPE" val="i"/>
  <p:tag name="KSO_WM_BEAUTIFY_FLAG" val="#wm#"/>
</p:tagLst>
</file>

<file path=ppt/tags/tag586.xml><?xml version="1.0" encoding="utf-8"?>
<p:tagLst xmlns:p="http://schemas.openxmlformats.org/presentationml/2006/main">
  <p:tag name="KSO_WM_DIAGRAM_VIRTUALLY_FRAME" val="{&quot;height&quot;:208.39078740157478,&quot;left&quot;:56.432677165354335,&quot;top&quot;:136.6296850393701,&quot;width&quot;:602.084409448819}"/>
  <p:tag name="KSO_WM_UNIT_INDEX" val="67"/>
  <p:tag name="KSO_WM_UNIT_TYPE" val="i"/>
  <p:tag name="KSO_WM_BEAUTIFY_FLAG" val="#wm#"/>
</p:tagLst>
</file>

<file path=ppt/tags/tag587.xml><?xml version="1.0" encoding="utf-8"?>
<p:tagLst xmlns:p="http://schemas.openxmlformats.org/presentationml/2006/main">
  <p:tag name="KSO_WM_UNIT_INDEX" val="8"/>
  <p:tag name="KSO_WM_UNIT_TYPE" val="f"/>
  <p:tag name="KSO_WM_UNIT_SUBTYPE" val="a"/>
  <p:tag name="KSO_WM_BEAUTIFY_FLAG" val="#wm#"/>
</p:tagLst>
</file>

<file path=ppt/tags/tag588.xml><?xml version="1.0" encoding="utf-8"?>
<p:tagLst xmlns:p="http://schemas.openxmlformats.org/presentationml/2006/main">
  <p:tag name="KSO_WM_UNIT_INDEX" val="10"/>
  <p:tag name="KSO_WM_UNIT_TYPE" val="i"/>
  <p:tag name="KSO_WM_BEAUTIFY_FLAG" val="#wm#"/>
</p:tagLst>
</file>

<file path=ppt/tags/tag589.xml><?xml version="1.0" encoding="utf-8"?>
<p:tagLst xmlns:p="http://schemas.openxmlformats.org/presentationml/2006/main">
  <p:tag name="KSO_WM_UNIT_INDEX" val="6"/>
  <p:tag name="KSO_WM_UNIT_TYPE" val="i"/>
  <p:tag name="KSO_WM_BEAUTIFY_FLAG" val="#wm#"/>
</p:tagLst>
</file>

<file path=ppt/tags/tag5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0.xml><?xml version="1.0" encoding="utf-8"?>
<p:tagLst xmlns:p="http://schemas.openxmlformats.org/presentationml/2006/main">
  <p:tag name="KSO_WM_UNIT_INDEX" val="15"/>
  <p:tag name="KSO_WM_UNIT_TYPE" val="i"/>
  <p:tag name="KSO_WM_BEAUTIFY_FLAG" val="#wm#"/>
</p:tagLst>
</file>

<file path=ppt/tags/tag591.xml><?xml version="1.0" encoding="utf-8"?>
<p:tagLst xmlns:p="http://schemas.openxmlformats.org/presentationml/2006/main">
  <p:tag name="KSO_WM_UNIT_INDEX" val="19"/>
  <p:tag name="KSO_WM_UNIT_TYPE" val="j"/>
  <p:tag name="KSO_WM_BEAUTIFY_FLAG" val="#wm#"/>
</p:tagLst>
</file>

<file path=ppt/tags/tag592.xml><?xml version="1.0" encoding="utf-8"?>
<p:tagLst xmlns:p="http://schemas.openxmlformats.org/presentationml/2006/main">
  <p:tag name="KSO_WM_UNIT_INDEX" val="49"/>
  <p:tag name="KSO_WM_UNIT_TYPE" val="f"/>
  <p:tag name="KSO_WM_UNIT_SUBTYPE" val="a"/>
  <p:tag name="KSO_WM_BEAUTIFY_FLAG" val="#wm#"/>
</p:tagLst>
</file>

<file path=ppt/tags/tag593.xml><?xml version="1.0" encoding="utf-8"?>
<p:tagLst xmlns:p="http://schemas.openxmlformats.org/presentationml/2006/main">
  <p:tag name="KSO_WM_UNIT_INDEX" val="63"/>
  <p:tag name="KSO_WM_UNIT_TYPE" val="i"/>
  <p:tag name="KSO_WM_BEAUTIFY_FLAG" val="#wm#"/>
</p:tagLst>
</file>

<file path=ppt/tags/tag594.xml><?xml version="1.0" encoding="utf-8"?>
<p:tagLst xmlns:p="http://schemas.openxmlformats.org/presentationml/2006/main">
  <p:tag name="KSO_WM_UNIT_INDEX" val="59"/>
  <p:tag name="KSO_WM_UNIT_TYPE" val="f"/>
  <p:tag name="KSO_WM_UNIT_SUBTYPE" val="a"/>
  <p:tag name="KSO_WM_BEAUTIFY_FLAG" val="#wm#"/>
</p:tagLst>
</file>

<file path=ppt/tags/tag595.xml><?xml version="1.0" encoding="utf-8"?>
<p:tagLst xmlns:p="http://schemas.openxmlformats.org/presentationml/2006/main">
  <p:tag name="KSO_WM_UNIT_INDEX" val="19"/>
  <p:tag name="KSO_WM_UNIT_TYPE" val="f"/>
  <p:tag name="KSO_WM_UNIT_SUBTYPE" val="a"/>
  <p:tag name="KSO_WM_BEAUTIFY_FLAG" val="#wm#"/>
</p:tagLst>
</file>

<file path=ppt/tags/tag596.xml><?xml version="1.0" encoding="utf-8"?>
<p:tagLst xmlns:p="http://schemas.openxmlformats.org/presentationml/2006/main">
  <p:tag name="KSO_WM_UNIT_INDEX" val="3"/>
  <p:tag name="KSO_WM_UNIT_TYPE" val="f"/>
  <p:tag name="KSO_WM_BEAUTIFY_FLAG" val="#wm#"/>
  <p:tag name="KSO_WM_UNIT_SUBTYPE" val="a"/>
</p:tagLst>
</file>

<file path=ppt/tags/tag597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6143"/>
  <p:tag name="KSO_WM_TEMPLATE_CATEGORY" val="custom"/>
  <p:tag name="KSO_WM_SLIDE_INDEX" val="8"/>
  <p:tag name="KSO_WM_SLIDE_ID" val="custom2023614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598.xml><?xml version="1.0" encoding="utf-8"?>
<p:tagLst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599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6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1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0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601.xml><?xml version="1.0" encoding="utf-8"?>
<p:tagLst xmlns:p="http://schemas.openxmlformats.org/presentationml/2006/main">
  <p:tag name="KSO_WM_UNIT_INDEX" val="8"/>
  <p:tag name="KSO_WM_UNIT_TYPE" val="i"/>
  <p:tag name="KSO_WM_BEAUTIFY_FLAG" val="#wm#"/>
</p:tagLst>
</file>

<file path=ppt/tags/tag602.xml><?xml version="1.0" encoding="utf-8"?>
<p:tagLst xmlns:p="http://schemas.openxmlformats.org/presentationml/2006/main">
  <p:tag name="KSO_WM_UNIT_INDEX" val="14"/>
  <p:tag name="KSO_WM_UNIT_TYPE" val="f"/>
  <p:tag name="KSO_WM_UNIT_SUBTYPE" val="a"/>
  <p:tag name="KSO_WM_BEAUTIFY_FLAG" val="#wm#"/>
</p:tagLst>
</file>

<file path=ppt/tags/tag603.xml><?xml version="1.0" encoding="utf-8"?>
<p:tagLst xmlns:p="http://schemas.openxmlformats.org/presentationml/2006/main">
  <p:tag name="KSO_WM_UNIT_INDEX" val="11"/>
  <p:tag name="KSO_WM_UNIT_TYPE" val="f"/>
  <p:tag name="KSO_WM_UNIT_SUBTYPE" val="a"/>
  <p:tag name="KSO_WM_BEAUTIFY_FLAG" val="#wm#"/>
</p:tagLst>
</file>

<file path=ppt/tags/tag604.xml><?xml version="1.0" encoding="utf-8"?>
<p:tagLst xmlns:p="http://schemas.openxmlformats.org/presentationml/2006/main">
  <p:tag name="KSO_WM_UNIT_INDEX" val="17"/>
  <p:tag name="KSO_WM_UNIT_TYPE" val="f"/>
  <p:tag name="KSO_WM_UNIT_SUBTYPE" val="a"/>
  <p:tag name="KSO_WM_BEAUTIFY_FLAG" val="#wm#"/>
</p:tagLst>
</file>

<file path=ppt/tags/tag605.xml><?xml version="1.0" encoding="utf-8"?>
<p:tagLst xmlns:p="http://schemas.openxmlformats.org/presentationml/2006/main">
  <p:tag name="KSO_WM_UNIT_INDEX" val="20"/>
  <p:tag name="KSO_WM_UNIT_TYPE" val="i"/>
  <p:tag name="KSO_WM_BEAUTIFY_FLAG" val="#wm#"/>
</p:tagLst>
</file>

<file path=ppt/tags/tag606.xml><?xml version="1.0" encoding="utf-8"?>
<p:tagLst xmlns:p="http://schemas.openxmlformats.org/presentationml/2006/main">
  <p:tag name="KSO_WM_UNIT_INDEX" val="21"/>
  <p:tag name="KSO_WM_UNIT_TYPE" val="i"/>
  <p:tag name="KSO_WM_UNIT_SUBTYPE" val="h"/>
  <p:tag name="KSO_WM_BEAUTIFY_FLAG" val="#wm#"/>
</p:tagLst>
</file>

<file path=ppt/tags/tag607.xml><?xml version="1.0" encoding="utf-8"?>
<p:tagLst xmlns:p="http://schemas.openxmlformats.org/presentationml/2006/main">
  <p:tag name="KSO_WM_UNIT_INDEX" val="26"/>
  <p:tag name="KSO_WM_UNIT_TYPE" val="f"/>
  <p:tag name="KSO_WM_UNIT_SUBTYPE" val="a"/>
  <p:tag name="KSO_WM_BEAUTIFY_FLAG" val="#wm#"/>
</p:tagLst>
</file>

<file path=ppt/tags/tag608.xml><?xml version="1.0" encoding="utf-8"?>
<p:tagLst xmlns:p="http://schemas.openxmlformats.org/presentationml/2006/main">
  <p:tag name="KSO_WM_UNIT_INDEX" val="29"/>
  <p:tag name="KSO_WM_UNIT_TYPE" val="f"/>
  <p:tag name="KSO_WM_UNIT_SUBTYPE" val="a"/>
  <p:tag name="KSO_WM_BEAUTIFY_FLAG" val="#wm#"/>
</p:tagLst>
</file>

<file path=ppt/tags/tag609.xml><?xml version="1.0" encoding="utf-8"?>
<p:tagLst xmlns:p="http://schemas.openxmlformats.org/presentationml/2006/main">
  <p:tag name="KSO_WM_UNIT_INDEX" val="53"/>
  <p:tag name="KSO_WM_UNIT_TYPE" val="i"/>
  <p:tag name="KSO_WM_BEAUTIFY_FLAG" val="#wm#"/>
</p:tagLst>
</file>

<file path=ppt/tags/tag6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0.xml><?xml version="1.0" encoding="utf-8"?>
<p:tagLst xmlns:p="http://schemas.openxmlformats.org/presentationml/2006/main">
  <p:tag name="KSO_WM_UNIT_INDEX" val="54"/>
  <p:tag name="KSO_WM_UNIT_TYPE" val="i"/>
  <p:tag name="KSO_WM_UNIT_SUBTYPE" val="h"/>
  <p:tag name="KSO_WM_BEAUTIFY_FLAG" val="#wm#"/>
</p:tagLst>
</file>

<file path=ppt/tags/tag611.xml><?xml version="1.0" encoding="utf-8"?>
<p:tagLst xmlns:p="http://schemas.openxmlformats.org/presentationml/2006/main">
  <p:tag name="KSO_WM_UNIT_INDEX" val="61"/>
  <p:tag name="KSO_WM_UNIT_TYPE" val="f"/>
  <p:tag name="KSO_WM_UNIT_SUBTYPE" val="a"/>
  <p:tag name="KSO_WM_BEAUTIFY_FLAG" val="#wm#"/>
</p:tagLst>
</file>

<file path=ppt/tags/tag612.xml><?xml version="1.0" encoding="utf-8"?>
<p:tagLst xmlns:p="http://schemas.openxmlformats.org/presentationml/2006/main">
  <p:tag name="KSO_WM_UNIT_INDEX" val="65"/>
  <p:tag name="KSO_WM_UNIT_TYPE" val="f"/>
  <p:tag name="KSO_WM_UNIT_SUBTYPE" val="a"/>
  <p:tag name="KSO_WM_BEAUTIFY_FLAG" val="#wm#"/>
</p:tagLst>
</file>

<file path=ppt/tags/tag613.xml><?xml version="1.0" encoding="utf-8"?>
<p:tagLst xmlns:p="http://schemas.openxmlformats.org/presentationml/2006/main">
  <p:tag name="KSO_WM_UNIT_INDEX" val="71"/>
  <p:tag name="KSO_WM_UNIT_TYPE" val="i"/>
  <p:tag name="KSO_WM_BEAUTIFY_FLAG" val="#wm#"/>
</p:tagLst>
</file>

<file path=ppt/tags/tag614.xml><?xml version="1.0" encoding="utf-8"?>
<p:tagLst xmlns:p="http://schemas.openxmlformats.org/presentationml/2006/main">
  <p:tag name="KSO_WM_UNIT_INDEX" val="73"/>
  <p:tag name="KSO_WM_UNIT_TYPE" val="i"/>
  <p:tag name="KSO_WM_BEAUTIFY_FLAG" val="#wm#"/>
</p:tagLst>
</file>

<file path=ppt/tags/tag615.xml><?xml version="1.0" encoding="utf-8"?>
<p:tagLst xmlns:p="http://schemas.openxmlformats.org/presentationml/2006/main">
  <p:tag name="KSO_WM_UNIT_INDEX" val="72"/>
  <p:tag name="KSO_WM_UNIT_TYPE" val="f"/>
  <p:tag name="KSO_WM_UNIT_SUBTYPE" val="a"/>
  <p:tag name="KSO_WM_BEAUTIFY_FLAG" val="#wm#"/>
</p:tagLst>
</file>

<file path=ppt/tags/tag616.xml><?xml version="1.0" encoding="utf-8"?>
<p:tagLst xmlns:p="http://schemas.openxmlformats.org/presentationml/2006/main">
  <p:tag name="KSO_WM_UNIT_INDEX" val="6"/>
  <p:tag name="KSO_WM_UNIT_TYPE" val="i"/>
  <p:tag name="KSO_WM_BEAUTIFY_FLAG" val="#wm#"/>
</p:tagLst>
</file>

<file path=ppt/tags/tag617.xml><?xml version="1.0" encoding="utf-8"?>
<p:tagLst xmlns:p="http://schemas.openxmlformats.org/presentationml/2006/main">
  <p:tag name="KSO_WM_UNIT_INDEX" val="9"/>
  <p:tag name="KSO_WM_UNIT_TYPE" val="i"/>
  <p:tag name="KSO_WM_BEAUTIFY_FLAG" val="#wm#"/>
</p:tagLst>
</file>

<file path=ppt/tags/tag618.xml><?xml version="1.0" encoding="utf-8"?>
<p:tagLst xmlns:p="http://schemas.openxmlformats.org/presentationml/2006/main">
  <p:tag name="KSO_WM_UNIT_INDEX" val="15"/>
  <p:tag name="KSO_WM_UNIT_TYPE" val="f"/>
  <p:tag name="KSO_WM_UNIT_SUBTYPE" val="a"/>
  <p:tag name="KSO_WM_BEAUTIFY_FLAG" val="#wm#"/>
</p:tagLst>
</file>

<file path=ppt/tags/tag619.xml><?xml version="1.0" encoding="utf-8"?>
<p:tagLst xmlns:p="http://schemas.openxmlformats.org/presentationml/2006/main">
  <p:tag name="KSO_WM_UNIT_INDEX" val="12"/>
  <p:tag name="KSO_WM_UNIT_TYPE" val="f"/>
  <p:tag name="KSO_WM_UNIT_SUBTYPE" val="a"/>
  <p:tag name="KSO_WM_BEAUTIFY_FLAG" val="#wm#"/>
</p:tagLst>
</file>

<file path=ppt/tags/tag6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0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621.xml><?xml version="1.0" encoding="utf-8"?>
<p:tagLst xmlns:p="http://schemas.openxmlformats.org/presentationml/2006/main">
  <p:tag name="KSO_WM_UNIT_INDEX" val="22"/>
  <p:tag name="KSO_WM_UNIT_TYPE" val="i"/>
  <p:tag name="KSO_WM_BEAUTIFY_FLAG" val="#wm#"/>
</p:tagLst>
</file>

<file path=ppt/tags/tag622.xml><?xml version="1.0" encoding="utf-8"?>
<p:tagLst xmlns:p="http://schemas.openxmlformats.org/presentationml/2006/main">
  <p:tag name="KSO_WM_UNIT_INDEX" val="23"/>
  <p:tag name="KSO_WM_UNIT_TYPE" val="i"/>
  <p:tag name="KSO_WM_BEAUTIFY_FLAG" val="#wm#"/>
</p:tagLst>
</file>

<file path=ppt/tags/tag623.xml><?xml version="1.0" encoding="utf-8"?>
<p:tagLst xmlns:p="http://schemas.openxmlformats.org/presentationml/2006/main">
  <p:tag name="KSO_WM_UNIT_INDEX" val="27"/>
  <p:tag name="KSO_WM_UNIT_TYPE" val="f"/>
  <p:tag name="KSO_WM_UNIT_SUBTYPE" val="a"/>
  <p:tag name="KSO_WM_BEAUTIFY_FLAG" val="#wm#"/>
</p:tagLst>
</file>

<file path=ppt/tags/tag624.xml><?xml version="1.0" encoding="utf-8"?>
<p:tagLst xmlns:p="http://schemas.openxmlformats.org/presentationml/2006/main">
  <p:tag name="KSO_WM_UNIT_INDEX" val="30"/>
  <p:tag name="KSO_WM_UNIT_TYPE" val="i"/>
  <p:tag name="KSO_WM_BEAUTIFY_FLAG" val="#wm#"/>
</p:tagLst>
</file>

<file path=ppt/tags/tag625.xml><?xml version="1.0" encoding="utf-8"?>
<p:tagLst xmlns:p="http://schemas.openxmlformats.org/presentationml/2006/main">
  <p:tag name="KSO_WM_UNIT_INDEX" val="37"/>
  <p:tag name="KSO_WM_UNIT_TYPE" val="f"/>
  <p:tag name="KSO_WM_UNIT_SUBTYPE" val="a"/>
  <p:tag name="KSO_WM_BEAUTIFY_FLAG" val="#wm#"/>
</p:tagLst>
</file>

<file path=ppt/tags/tag626.xml><?xml version="1.0" encoding="utf-8"?>
<p:tagLst xmlns:p="http://schemas.openxmlformats.org/presentationml/2006/main">
  <p:tag name="KSO_WM_UNIT_INDEX" val="48"/>
  <p:tag name="KSO_WM_UNIT_TYPE" val="f"/>
  <p:tag name="KSO_WM_UNIT_SUBTYPE" val="a"/>
  <p:tag name="KSO_WM_BEAUTIFY_FLAG" val="#wm#"/>
</p:tagLst>
</file>

<file path=ppt/tags/tag627.xml><?xml version="1.0" encoding="utf-8"?>
<p:tagLst xmlns:p="http://schemas.openxmlformats.org/presentationml/2006/main">
  <p:tag name="KSO_WM_UNIT_INDEX" val="31"/>
  <p:tag name="KSO_WM_UNIT_TYPE" val="i"/>
  <p:tag name="KSO_WM_BEAUTIFY_FLAG" val="#wm#"/>
</p:tagLst>
</file>

<file path=ppt/tags/tag628.xml><?xml version="1.0" encoding="utf-8"?>
<p:tagLst xmlns:p="http://schemas.openxmlformats.org/presentationml/2006/main">
  <p:tag name="KSO_WM_UNIT_INDEX" val="38"/>
  <p:tag name="KSO_WM_UNIT_TYPE" val="f"/>
  <p:tag name="KSO_WM_UNIT_SUBTYPE" val="a"/>
  <p:tag name="KSO_WM_BEAUTIFY_FLAG" val="#wm#"/>
</p:tagLst>
</file>

<file path=ppt/tags/tag629.xml><?xml version="1.0" encoding="utf-8"?>
<p:tagLst xmlns:p="http://schemas.openxmlformats.org/presentationml/2006/main">
  <p:tag name="KSO_WM_UNIT_INDEX" val="49"/>
  <p:tag name="KSO_WM_UNIT_TYPE" val="f"/>
  <p:tag name="KSO_WM_UNIT_SUBTYPE" val="a"/>
  <p:tag name="KSO_WM_BEAUTIFY_FLAG" val="#wm#"/>
</p:tagLst>
</file>

<file path=ppt/tags/tag6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0.xml><?xml version="1.0" encoding="utf-8"?>
<p:tagLst xmlns:p="http://schemas.openxmlformats.org/presentationml/2006/main">
  <p:tag name="KSO_WM_UNIT_INDEX" val="32"/>
  <p:tag name="KSO_WM_UNIT_TYPE" val="i"/>
  <p:tag name="KSO_WM_BEAUTIFY_FLAG" val="#wm#"/>
</p:tagLst>
</file>

<file path=ppt/tags/tag631.xml><?xml version="1.0" encoding="utf-8"?>
<p:tagLst xmlns:p="http://schemas.openxmlformats.org/presentationml/2006/main">
  <p:tag name="KSO_WM_UNIT_INDEX" val="39"/>
  <p:tag name="KSO_WM_UNIT_TYPE" val="f"/>
  <p:tag name="KSO_WM_UNIT_SUBTYPE" val="a"/>
  <p:tag name="KSO_WM_BEAUTIFY_FLAG" val="#wm#"/>
</p:tagLst>
</file>

<file path=ppt/tags/tag632.xml><?xml version="1.0" encoding="utf-8"?>
<p:tagLst xmlns:p="http://schemas.openxmlformats.org/presentationml/2006/main">
  <p:tag name="KSO_WM_UNIT_INDEX" val="50"/>
  <p:tag name="KSO_WM_UNIT_TYPE" val="f"/>
  <p:tag name="KSO_WM_UNIT_SUBTYPE" val="a"/>
  <p:tag name="KSO_WM_BEAUTIFY_FLAG" val="#wm#"/>
</p:tagLst>
</file>

<file path=ppt/tags/tag633.xml><?xml version="1.0" encoding="utf-8"?>
<p:tagLst xmlns:p="http://schemas.openxmlformats.org/presentationml/2006/main">
  <p:tag name="KSO_WM_UNIT_INDEX" val="33"/>
  <p:tag name="KSO_WM_UNIT_TYPE" val="i"/>
  <p:tag name="KSO_WM_BEAUTIFY_FLAG" val="#wm#"/>
</p:tagLst>
</file>

<file path=ppt/tags/tag634.xml><?xml version="1.0" encoding="utf-8"?>
<p:tagLst xmlns:p="http://schemas.openxmlformats.org/presentationml/2006/main">
  <p:tag name="KSO_WM_UNIT_INDEX" val="40"/>
  <p:tag name="KSO_WM_UNIT_TYPE" val="f"/>
  <p:tag name="KSO_WM_UNIT_SUBTYPE" val="a"/>
  <p:tag name="KSO_WM_BEAUTIFY_FLAG" val="#wm#"/>
</p:tagLst>
</file>

<file path=ppt/tags/tag635.xml><?xml version="1.0" encoding="utf-8"?>
<p:tagLst xmlns:p="http://schemas.openxmlformats.org/presentationml/2006/main">
  <p:tag name="KSO_WM_UNIT_INDEX" val="51"/>
  <p:tag name="KSO_WM_UNIT_TYPE" val="f"/>
  <p:tag name="KSO_WM_UNIT_SUBTYPE" val="a"/>
  <p:tag name="KSO_WM_BEAUTIFY_FLAG" val="#wm#"/>
</p:tagLst>
</file>

<file path=ppt/tags/tag636.xml><?xml version="1.0" encoding="utf-8"?>
<p:tagLst xmlns:p="http://schemas.openxmlformats.org/presentationml/2006/main">
  <p:tag name="KSO_WM_UNIT_INDEX" val="34"/>
  <p:tag name="KSO_WM_UNIT_TYPE" val="i"/>
  <p:tag name="KSO_WM_BEAUTIFY_FLAG" val="#wm#"/>
</p:tagLst>
</file>

<file path=ppt/tags/tag637.xml><?xml version="1.0" encoding="utf-8"?>
<p:tagLst xmlns:p="http://schemas.openxmlformats.org/presentationml/2006/main">
  <p:tag name="KSO_WM_UNIT_INDEX" val="41"/>
  <p:tag name="KSO_WM_UNIT_TYPE" val="f"/>
  <p:tag name="KSO_WM_UNIT_SUBTYPE" val="a"/>
  <p:tag name="KSO_WM_BEAUTIFY_FLAG" val="#wm#"/>
</p:tagLst>
</file>

<file path=ppt/tags/tag638.xml><?xml version="1.0" encoding="utf-8"?>
<p:tagLst xmlns:p="http://schemas.openxmlformats.org/presentationml/2006/main">
  <p:tag name="KSO_WM_UNIT_INDEX" val="52"/>
  <p:tag name="KSO_WM_UNIT_TYPE" val="f"/>
  <p:tag name="KSO_WM_UNIT_SUBTYPE" val="a"/>
  <p:tag name="KSO_WM_BEAUTIFY_FLAG" val="#wm#"/>
</p:tagLst>
</file>

<file path=ppt/tags/tag639.xml><?xml version="1.0" encoding="utf-8"?>
<p:tagLst xmlns:p="http://schemas.openxmlformats.org/presentationml/2006/main">
  <p:tag name="KSO_WM_UNIT_INDEX" val="64"/>
  <p:tag name="KSO_WM_UNIT_TYPE" val="i"/>
  <p:tag name="KSO_WM_BEAUTIFY_FLAG" val="#wm#"/>
</p:tagLst>
</file>

<file path=ppt/tags/tag6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0.xml><?xml version="1.0" encoding="utf-8"?>
<p:tagLst xmlns:p="http://schemas.openxmlformats.org/presentationml/2006/main">
  <p:tag name="KSO_WM_UNIT_INDEX" val="67"/>
  <p:tag name="KSO_WM_UNIT_TYPE" val="i"/>
  <p:tag name="KSO_WM_BEAUTIFY_FLAG" val="#wm#"/>
</p:tagLst>
</file>

<file path=ppt/tags/tag641.xml><?xml version="1.0" encoding="utf-8"?>
<p:tagLst xmlns:p="http://schemas.openxmlformats.org/presentationml/2006/main">
  <p:tag name="KSO_WM_UNIT_INDEX" val="66"/>
  <p:tag name="KSO_WM_UNIT_TYPE" val="f"/>
  <p:tag name="KSO_WM_UNIT_SUBTYPE" val="a"/>
  <p:tag name="KSO_WM_BEAUTIFY_FLAG" val="#wm#"/>
</p:tagLst>
</file>

<file path=ppt/tags/tag642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643.xml><?xml version="1.0" encoding="utf-8"?>
<p:tagLst xmlns:p="http://schemas.openxmlformats.org/presentationml/2006/main">
  <p:tag name="KSO_WM_UNIT_INDEX" val="10"/>
  <p:tag name="KSO_WM_UNIT_TYPE" val="i"/>
  <p:tag name="KSO_WM_BEAUTIFY_FLAG" val="#wm#"/>
</p:tagLst>
</file>

<file path=ppt/tags/tag644.xml><?xml version="1.0" encoding="utf-8"?>
<p:tagLst xmlns:p="http://schemas.openxmlformats.org/presentationml/2006/main">
  <p:tag name="KSO_WM_UNIT_INDEX" val="16"/>
  <p:tag name="KSO_WM_UNIT_TYPE" val="f"/>
  <p:tag name="KSO_WM_UNIT_SUBTYPE" val="a"/>
  <p:tag name="KSO_WM_BEAUTIFY_FLAG" val="#wm#"/>
</p:tagLst>
</file>

<file path=ppt/tags/tag645.xml><?xml version="1.0" encoding="utf-8"?>
<p:tagLst xmlns:p="http://schemas.openxmlformats.org/presentationml/2006/main">
  <p:tag name="KSO_WM_UNIT_INDEX" val="13"/>
  <p:tag name="KSO_WM_UNIT_TYPE" val="f"/>
  <p:tag name="KSO_WM_UNIT_SUBTYPE" val="a"/>
  <p:tag name="KSO_WM_BEAUTIFY_FLAG" val="#wm#"/>
</p:tagLst>
</file>

<file path=ppt/tags/tag646.xml><?xml version="1.0" encoding="utf-8"?>
<p:tagLst xmlns:p="http://schemas.openxmlformats.org/presentationml/2006/main">
  <p:tag name="KSO_WM_UNIT_INDEX" val="19"/>
  <p:tag name="KSO_WM_UNIT_TYPE" val="f"/>
  <p:tag name="KSO_WM_UNIT_SUBTYPE" val="a"/>
  <p:tag name="KSO_WM_BEAUTIFY_FLAG" val="#wm#"/>
</p:tagLst>
</file>

<file path=ppt/tags/tag647.xml><?xml version="1.0" encoding="utf-8"?>
<p:tagLst xmlns:p="http://schemas.openxmlformats.org/presentationml/2006/main">
  <p:tag name="KSO_WM_UNIT_INDEX" val="24"/>
  <p:tag name="KSO_WM_UNIT_TYPE" val="i"/>
  <p:tag name="KSO_WM_BEAUTIFY_FLAG" val="#wm#"/>
</p:tagLst>
</file>

<file path=ppt/tags/tag648.xml><?xml version="1.0" encoding="utf-8"?>
<p:tagLst xmlns:p="http://schemas.openxmlformats.org/presentationml/2006/main">
  <p:tag name="KSO_WM_UNIT_INDEX" val="25"/>
  <p:tag name="KSO_WM_UNIT_TYPE" val="i"/>
  <p:tag name="KSO_WM_BEAUTIFY_FLAG" val="#wm#"/>
</p:tagLst>
</file>

<file path=ppt/tags/tag649.xml><?xml version="1.0" encoding="utf-8"?>
<p:tagLst xmlns:p="http://schemas.openxmlformats.org/presentationml/2006/main">
  <p:tag name="KSO_WM_UNIT_INDEX" val="28"/>
  <p:tag name="KSO_WM_UNIT_TYPE" val="f"/>
  <p:tag name="KSO_WM_UNIT_SUBTYPE" val="a"/>
  <p:tag name="KSO_WM_BEAUTIFY_FLAG" val="#wm#"/>
</p:tagLst>
</file>

<file path=ppt/tags/tag6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0.xml><?xml version="1.0" encoding="utf-8"?>
<p:tagLst xmlns:p="http://schemas.openxmlformats.org/presentationml/2006/main">
  <p:tag name="KSO_WM_UNIT_INDEX" val="35"/>
  <p:tag name="KSO_WM_UNIT_TYPE" val="i"/>
  <p:tag name="KSO_WM_BEAUTIFY_FLAG" val="#wm#"/>
</p:tagLst>
</file>

<file path=ppt/tags/tag651.xml><?xml version="1.0" encoding="utf-8"?>
<p:tagLst xmlns:p="http://schemas.openxmlformats.org/presentationml/2006/main">
  <p:tag name="KSO_WM_UNIT_INDEX" val="42"/>
  <p:tag name="KSO_WM_UNIT_TYPE" val="i"/>
  <p:tag name="KSO_WM_BEAUTIFY_FLAG" val="#wm#"/>
</p:tagLst>
</file>

<file path=ppt/tags/tag652.xml><?xml version="1.0" encoding="utf-8"?>
<p:tagLst xmlns:p="http://schemas.openxmlformats.org/presentationml/2006/main">
  <p:tag name="KSO_WM_UNIT_INDEX" val="46"/>
  <p:tag name="KSO_WM_UNIT_TYPE" val="f"/>
  <p:tag name="KSO_WM_UNIT_SUBTYPE" val="a"/>
  <p:tag name="KSO_WM_BEAUTIFY_FLAG" val="#wm#"/>
</p:tagLst>
</file>

<file path=ppt/tags/tag653.xml><?xml version="1.0" encoding="utf-8"?>
<p:tagLst xmlns:p="http://schemas.openxmlformats.org/presentationml/2006/main">
  <p:tag name="KSO_WM_UNIT_INDEX" val="43"/>
  <p:tag name="KSO_WM_UNIT_TYPE" val="f"/>
  <p:tag name="KSO_WM_UNIT_SUBTYPE" val="a"/>
  <p:tag name="KSO_WM_BEAUTIFY_FLAG" val="#wm#"/>
</p:tagLst>
</file>

<file path=ppt/tags/tag654.xml><?xml version="1.0" encoding="utf-8"?>
<p:tagLst xmlns:p="http://schemas.openxmlformats.org/presentationml/2006/main">
  <p:tag name="KSO_WM_UNIT_INDEX" val="36"/>
  <p:tag name="KSO_WM_UNIT_TYPE" val="i"/>
  <p:tag name="KSO_WM_BEAUTIFY_FLAG" val="#wm#"/>
</p:tagLst>
</file>

<file path=ppt/tags/tag655.xml><?xml version="1.0" encoding="utf-8"?>
<p:tagLst xmlns:p="http://schemas.openxmlformats.org/presentationml/2006/main">
  <p:tag name="KSO_WM_UNIT_INDEX" val="44"/>
  <p:tag name="KSO_WM_UNIT_TYPE" val="i"/>
  <p:tag name="KSO_WM_BEAUTIFY_FLAG" val="#wm#"/>
</p:tagLst>
</file>

<file path=ppt/tags/tag656.xml><?xml version="1.0" encoding="utf-8"?>
<p:tagLst xmlns:p="http://schemas.openxmlformats.org/presentationml/2006/main">
  <p:tag name="KSO_WM_UNIT_INDEX" val="47"/>
  <p:tag name="KSO_WM_UNIT_TYPE" val="f"/>
  <p:tag name="KSO_WM_UNIT_SUBTYPE" val="a"/>
  <p:tag name="KSO_WM_BEAUTIFY_FLAG" val="#wm#"/>
</p:tagLst>
</file>

<file path=ppt/tags/tag657.xml><?xml version="1.0" encoding="utf-8"?>
<p:tagLst xmlns:p="http://schemas.openxmlformats.org/presentationml/2006/main">
  <p:tag name="KSO_WM_UNIT_INDEX" val="45"/>
  <p:tag name="KSO_WM_UNIT_TYPE" val="f"/>
  <p:tag name="KSO_WM_UNIT_SUBTYPE" val="a"/>
  <p:tag name="KSO_WM_BEAUTIFY_FLAG" val="#wm#"/>
</p:tagLst>
</file>

<file path=ppt/tags/tag658.xml><?xml version="1.0" encoding="utf-8"?>
<p:tagLst xmlns:p="http://schemas.openxmlformats.org/presentationml/2006/main">
  <p:tag name="KSO_WM_UNIT_INDEX" val="55"/>
  <p:tag name="KSO_WM_UNIT_TYPE" val="i"/>
  <p:tag name="KSO_WM_BEAUTIFY_FLAG" val="#wm#"/>
</p:tagLst>
</file>

<file path=ppt/tags/tag659.xml><?xml version="1.0" encoding="utf-8"?>
<p:tagLst xmlns:p="http://schemas.openxmlformats.org/presentationml/2006/main">
  <p:tag name="KSO_WM_UNIT_INDEX" val="57"/>
  <p:tag name="KSO_WM_UNIT_TYPE" val="i"/>
  <p:tag name="KSO_WM_BEAUTIFY_FLAG" val="#wm#"/>
</p:tagLst>
</file>

<file path=ppt/tags/tag66.xml><?xml version="1.0" encoding="utf-8"?>
<p:tagLst xmlns:p="http://schemas.openxmlformats.org/presentationml/2006/main">
  <p:tag name="KSO_WM_UNIT_TYPE" val="i"/>
  <p:tag name="KSO_WM_UNIT_INDEX" val="16"/>
  <p:tag name="KSO_WM_BEAUTIFY_FLAG" val="#wm#"/>
  <p:tag name="KSO_WM_TAG_VERSION" val="3.0"/>
  <p:tag name="KSO_WM_UNIT_ID" val="_4*i*1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0.xml><?xml version="1.0" encoding="utf-8"?>
<p:tagLst xmlns:p="http://schemas.openxmlformats.org/presentationml/2006/main">
  <p:tag name="KSO_WM_UNIT_INDEX" val="62"/>
  <p:tag name="KSO_WM_UNIT_TYPE" val="f"/>
  <p:tag name="KSO_WM_UNIT_SUBTYPE" val="a"/>
  <p:tag name="KSO_WM_BEAUTIFY_FLAG" val="#wm#"/>
</p:tagLst>
</file>

<file path=ppt/tags/tag661.xml><?xml version="1.0" encoding="utf-8"?>
<p:tagLst xmlns:p="http://schemas.openxmlformats.org/presentationml/2006/main">
  <p:tag name="KSO_WM_UNIT_INDEX" val="58"/>
  <p:tag name="KSO_WM_UNIT_TYPE" val="f"/>
  <p:tag name="KSO_WM_UNIT_SUBTYPE" val="a"/>
  <p:tag name="KSO_WM_BEAUTIFY_FLAG" val="#wm#"/>
</p:tagLst>
</file>

<file path=ppt/tags/tag662.xml><?xml version="1.0" encoding="utf-8"?>
<p:tagLst xmlns:p="http://schemas.openxmlformats.org/presentationml/2006/main">
  <p:tag name="KSO_WM_UNIT_INDEX" val="56"/>
  <p:tag name="KSO_WM_UNIT_TYPE" val="i"/>
  <p:tag name="KSO_WM_BEAUTIFY_FLAG" val="#wm#"/>
</p:tagLst>
</file>

<file path=ppt/tags/tag663.xml><?xml version="1.0" encoding="utf-8"?>
<p:tagLst xmlns:p="http://schemas.openxmlformats.org/presentationml/2006/main">
  <p:tag name="KSO_WM_UNIT_INDEX" val="59"/>
  <p:tag name="KSO_WM_UNIT_TYPE" val="i"/>
  <p:tag name="KSO_WM_BEAUTIFY_FLAG" val="#wm#"/>
</p:tagLst>
</file>

<file path=ppt/tags/tag664.xml><?xml version="1.0" encoding="utf-8"?>
<p:tagLst xmlns:p="http://schemas.openxmlformats.org/presentationml/2006/main">
  <p:tag name="KSO_WM_UNIT_INDEX" val="63"/>
  <p:tag name="KSO_WM_UNIT_TYPE" val="f"/>
  <p:tag name="KSO_WM_UNIT_SUBTYPE" val="a"/>
  <p:tag name="KSO_WM_BEAUTIFY_FLAG" val="#wm#"/>
</p:tagLst>
</file>

<file path=ppt/tags/tag665.xml><?xml version="1.0" encoding="utf-8"?>
<p:tagLst xmlns:p="http://schemas.openxmlformats.org/presentationml/2006/main">
  <p:tag name="KSO_WM_UNIT_INDEX" val="60"/>
  <p:tag name="KSO_WM_UNIT_TYPE" val="f"/>
  <p:tag name="KSO_WM_UNIT_SUBTYPE" val="a"/>
  <p:tag name="KSO_WM_BEAUTIFY_FLAG" val="#wm#"/>
</p:tagLst>
</file>

<file path=ppt/tags/tag666.xml><?xml version="1.0" encoding="utf-8"?>
<p:tagLst xmlns:p="http://schemas.openxmlformats.org/presentationml/2006/main">
  <p:tag name="KSO_WM_UNIT_INDEX" val="68"/>
  <p:tag name="KSO_WM_UNIT_TYPE" val="i"/>
  <p:tag name="KSO_WM_BEAUTIFY_FLAG" val="#wm#"/>
</p:tagLst>
</file>

<file path=ppt/tags/tag667.xml><?xml version="1.0" encoding="utf-8"?>
<p:tagLst xmlns:p="http://schemas.openxmlformats.org/presentationml/2006/main">
  <p:tag name="KSO_WM_UNIT_INDEX" val="70"/>
  <p:tag name="KSO_WM_UNIT_TYPE" val="i"/>
  <p:tag name="KSO_WM_BEAUTIFY_FLAG" val="#wm#"/>
</p:tagLst>
</file>

<file path=ppt/tags/tag668.xml><?xml version="1.0" encoding="utf-8"?>
<p:tagLst xmlns:p="http://schemas.openxmlformats.org/presentationml/2006/main">
  <p:tag name="KSO_WM_UNIT_INDEX" val="69"/>
  <p:tag name="KSO_WM_UNIT_TYPE" val="f"/>
  <p:tag name="KSO_WM_UNIT_SUBTYPE" val="a"/>
  <p:tag name="KSO_WM_BEAUTIFY_FLAG" val="#wm#"/>
</p:tagLst>
</file>

<file path=ppt/tags/tag669.xml><?xml version="1.0" encoding="utf-8"?>
<p:tagLst xmlns:p="http://schemas.openxmlformats.org/presentationml/2006/main">
  <p:tag name="KSO_WM_UNIT_INDEX" val="74"/>
  <p:tag name="KSO_WM_UNIT_TYPE" val="i"/>
  <p:tag name="KSO_WM_UNIT_SUBTYPE" val="h"/>
  <p:tag name="KSO_WM_BEAUTIFY_FLAG" val="#wm#"/>
</p:tagLst>
</file>

<file path=ppt/tags/tag67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4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0.xml><?xml version="1.0" encoding="utf-8"?>
<p:tagLst xmlns:p="http://schemas.openxmlformats.org/presentationml/2006/main">
  <p:tag name="KSO_WM_UNIT_INDEX" val="76"/>
  <p:tag name="KSO_WM_UNIT_TYPE" val="i"/>
  <p:tag name="KSO_WM_BEAUTIFY_FLAG" val="#wm#"/>
</p:tagLst>
</file>

<file path=ppt/tags/tag671.xml><?xml version="1.0" encoding="utf-8"?>
<p:tagLst xmlns:p="http://schemas.openxmlformats.org/presentationml/2006/main">
  <p:tag name="KSO_WM_UNIT_INDEX" val="77"/>
  <p:tag name="KSO_WM_UNIT_TYPE" val="i"/>
  <p:tag name="KSO_WM_BEAUTIFY_FLAG" val="#wm#"/>
</p:tagLst>
</file>

<file path=ppt/tags/tag672.xml><?xml version="1.0" encoding="utf-8"?>
<p:tagLst xmlns:p="http://schemas.openxmlformats.org/presentationml/2006/main">
  <p:tag name="KSO_WM_UNIT_INDEX" val="75"/>
  <p:tag name="KSO_WM_UNIT_TYPE" val="f"/>
  <p:tag name="KSO_WM_UNIT_SUBTYPE" val="a"/>
  <p:tag name="KSO_WM_BEAUTIFY_FLAG" val="#wm#"/>
</p:tagLst>
</file>

<file path=ppt/tags/tag673.xml><?xml version="1.0" encoding="utf-8"?>
<p:tagLst xmlns:p="http://schemas.openxmlformats.org/presentationml/2006/main">
  <p:tag name="KSO_WM_UNIT_INDEX" val="78"/>
  <p:tag name="KSO_WM_UNIT_TYPE" val="f"/>
  <p:tag name="KSO_WM_UNIT_SUBTYPE" val="a"/>
  <p:tag name="KSO_WM_BEAUTIFY_FLAG" val="#wm#"/>
</p:tagLst>
</file>

<file path=ppt/tags/tag674.xml><?xml version="1.0" encoding="utf-8"?>
<p:tagLst xmlns:p="http://schemas.openxmlformats.org/presentationml/2006/main">
  <p:tag name="KSO_WM_UNIT_TEXT" val="五维评估框架"/>
  <p:tag name="KSO_WM_UNIT_INDEX" val="1"/>
  <p:tag name="KSO_WM_UNIT_TYPE" val="a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7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6143"/>
  <p:tag name="KSO_WM_TEMPLATE_CATEGORY" val="custom"/>
  <p:tag name="KSO_WM_SLIDE_INDEX" val="8"/>
  <p:tag name="KSO_WM_SLIDE_ID" val="custom2023614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676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77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78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79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.xml><?xml version="1.0" encoding="utf-8"?>
<p:tagLst xmlns:p="http://schemas.openxmlformats.org/presentationml/2006/main">
  <p:tag name="KSO_WM_UNIT_TYPE" val="i"/>
  <p:tag name="KSO_WM_UNIT_INDEX" val="14"/>
  <p:tag name="KSO_WM_BEAUTIFY_FLAG" val="#wm#"/>
  <p:tag name="KSO_WM_TAG_VERSION" val="3.0"/>
  <p:tag name="KSO_WM_UNIT_ID" val="_4*i*1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0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1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2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3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4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5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6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7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8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89.xml><?xml version="1.0" encoding="utf-8"?>
<p:tagLst xmlns:p="http://schemas.openxmlformats.org/presentationml/2006/main">
  <p:tag name="KSO_WM_DIAGRAM_VIRTUALLY_FRAME" val="{&quot;height&quot;:267.35,&quot;left&quot;:35,&quot;top&quot;:103.85,&quot;width&quot;:647.65}"/>
</p:tagLst>
</file>

<file path=ppt/tags/tag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1"/>
</p:tagLst>
</file>

<file path=ppt/tags/tag690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691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692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693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694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695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696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697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698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699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.xml><?xml version="1.0" encoding="utf-8"?>
<p:tagLst xmlns:p="http://schemas.openxmlformats.org/presentationml/2006/main">
  <p:tag name="KSO_WM_UNIT_TYPE" val="i"/>
  <p:tag name="KSO_WM_UNIT_INDEX" val="15"/>
  <p:tag name="KSO_WM_BEAUTIFY_FLAG" val="#wm#"/>
  <p:tag name="KSO_WM_TAG_VERSION" val="3.0"/>
  <p:tag name="KSO_WM_UNIT_ID" val="_1*i*1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2"/>
</p:tagLst>
</file>

<file path=ppt/tags/tag700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01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02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03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04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05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06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07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08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09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710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1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2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3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4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5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6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7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8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19.xml><?xml version="1.0" encoding="utf-8"?>
<p:tagLst xmlns:p="http://schemas.openxmlformats.org/presentationml/2006/main">
  <p:tag name="KSO_WM_DIAGRAM_VIRTUALLY_FRAME" val="{&quot;height&quot;:268.35,&quot;left&quot;:35,&quot;top&quot;:103.85,&quot;width&quot;:647.65}"/>
</p:tagLst>
</file>

<file path=ppt/tags/tag7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0.xml><?xml version="1.0" encoding="utf-8"?>
<p:tagLst xmlns:p="http://schemas.openxmlformats.org/presentationml/2006/main">
  <p:tag name="KSO_WM_UNIT_INDEX" val="12"/>
  <p:tag name="KSO_WM_UNIT_TYPE" val="f"/>
  <p:tag name="KSO_WM_UNIT_SUBTYPE" val="a"/>
  <p:tag name="KSO_WM_BEAUTIFY_FLAG" val="#wm#"/>
</p:tagLst>
</file>

<file path=ppt/tags/tag721.xml><?xml version="1.0" encoding="utf-8"?>
<p:tagLst xmlns:p="http://schemas.openxmlformats.org/presentationml/2006/main">
  <p:tag name="KSO_WM_UNIT_INDEX" val="17"/>
  <p:tag name="KSO_WM_UNIT_TYPE" val="i"/>
  <p:tag name="KSO_WM_BEAUTIFY_FLAG" val="#wm#"/>
</p:tagLst>
</file>

<file path=ppt/tags/tag722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723.xml><?xml version="1.0" encoding="utf-8"?>
<p:tagLst xmlns:p="http://schemas.openxmlformats.org/presentationml/2006/main">
  <p:tag name="KSO_WM_UNIT_INDEX" val="25"/>
  <p:tag name="KSO_WM_UNIT_TYPE" val="f"/>
  <p:tag name="KSO_WM_UNIT_SUBTYPE" val="a"/>
  <p:tag name="KSO_WM_BEAUTIFY_FLAG" val="#wm#"/>
</p:tagLst>
</file>

<file path=ppt/tags/tag724.xml><?xml version="1.0" encoding="utf-8"?>
<p:tagLst xmlns:p="http://schemas.openxmlformats.org/presentationml/2006/main">
  <p:tag name="KSO_WM_UNIT_INDEX" val="32"/>
  <p:tag name="KSO_WM_UNIT_TYPE" val="i"/>
  <p:tag name="KSO_WM_BEAUTIFY_FLAG" val="#wm#"/>
</p:tagLst>
</file>

<file path=ppt/tags/tag725.xml><?xml version="1.0" encoding="utf-8"?>
<p:tagLst xmlns:p="http://schemas.openxmlformats.org/presentationml/2006/main">
  <p:tag name="KSO_WM_UNIT_INDEX" val="33"/>
  <p:tag name="KSO_WM_UNIT_TYPE" val="f"/>
  <p:tag name="KSO_WM_UNIT_SUBTYPE" val="a"/>
  <p:tag name="KSO_WM_BEAUTIFY_FLAG" val="#wm#"/>
</p:tagLst>
</file>

<file path=ppt/tags/tag726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7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0.xml><?xml version="1.0" encoding="utf-8"?>
<p:tagLst xmlns:p="http://schemas.openxmlformats.org/presentationml/2006/main">
  <p:tag name="KSO_WM_UNIT_INDEX" val="16"/>
  <p:tag name="KSO_WM_UNIT_TYPE" val="i"/>
  <p:tag name="KSO_WM_BEAUTIFY_FLAG" val="#wm#"/>
</p:tagLst>
</file>

<file path=ppt/tags/tag731.xml><?xml version="1.0" encoding="utf-8"?>
<p:tagLst xmlns:p="http://schemas.openxmlformats.org/presentationml/2006/main">
  <p:tag name="KSO_WM_UNIT_INDEX" val="17"/>
  <p:tag name="KSO_WM_UNIT_TYPE" val="i"/>
  <p:tag name="KSO_WM_BEAUTIFY_FLAG" val="#wm#"/>
</p:tagLst>
</file>

<file path=ppt/tags/tag732.xml><?xml version="1.0" encoding="utf-8"?>
<p:tagLst xmlns:p="http://schemas.openxmlformats.org/presentationml/2006/main">
  <p:tag name="KSO_WM_UNIT_INDEX" val="15"/>
  <p:tag name="KSO_WM_UNIT_TYPE" val="f"/>
  <p:tag name="KSO_WM_UNIT_SUBTYPE" val="a"/>
  <p:tag name="KSO_WM_BEAUTIFY_FLAG" val="#wm#"/>
</p:tagLst>
</file>

<file path=ppt/tags/tag733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734.xml><?xml version="1.0" encoding="utf-8"?>
<p:tagLst xmlns:p="http://schemas.openxmlformats.org/presentationml/2006/main">
  <p:tag name="KSO_WM_UNIT_INDEX" val="24"/>
  <p:tag name="KSO_WM_UNIT_TYPE" val="i"/>
  <p:tag name="KSO_WM_BEAUTIFY_FLAG" val="#wm#"/>
</p:tagLst>
</file>

<file path=ppt/tags/tag735.xml><?xml version="1.0" encoding="utf-8"?>
<p:tagLst xmlns:p="http://schemas.openxmlformats.org/presentationml/2006/main">
  <p:tag name="KSO_WM_UNIT_INDEX" val="25"/>
  <p:tag name="KSO_WM_UNIT_TYPE" val="i"/>
  <p:tag name="KSO_WM_BEAUTIFY_FLAG" val="#wm#"/>
</p:tagLst>
</file>

<file path=ppt/tags/tag736.xml><?xml version="1.0" encoding="utf-8"?>
<p:tagLst xmlns:p="http://schemas.openxmlformats.org/presentationml/2006/main">
  <p:tag name="KSO_WM_UNIT_INDEX" val="23"/>
  <p:tag name="KSO_WM_UNIT_TYPE" val="f"/>
  <p:tag name="KSO_WM_UNIT_SUBTYPE" val="a"/>
  <p:tag name="KSO_WM_BEAUTIFY_FLAG" val="#wm#"/>
</p:tagLst>
</file>

<file path=ppt/tags/tag737.xml><?xml version="1.0" encoding="utf-8"?>
<p:tagLst xmlns:p="http://schemas.openxmlformats.org/presentationml/2006/main">
  <p:tag name="KSO_WM_UNIT_INDEX" val="26"/>
  <p:tag name="KSO_WM_UNIT_TYPE" val="f"/>
  <p:tag name="KSO_WM_UNIT_SUBTYPE" val="a"/>
  <p:tag name="KSO_WM_BEAUTIFY_FLAG" val="#wm#"/>
</p:tagLst>
</file>

<file path=ppt/tags/tag7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0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143"/>
  <p:tag name="KSO_WM_TEMPLATE_CATEGORY" val="custom"/>
  <p:tag name="KSO_WM_SLIDE_INDEX" val="8"/>
  <p:tag name="KSO_WM_SLIDE_ID" val="custom2023614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741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742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743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744.xml><?xml version="1.0" encoding="utf-8"?>
<p:tagLst xmlns:p="http://schemas.openxmlformats.org/presentationml/2006/main">
  <p:tag name="KSO_WM_UNIT_INDEX" val="6"/>
  <p:tag name="KSO_WM_UNIT_TYPE" val="i"/>
  <p:tag name="KSO_WM_BEAUTIFY_FLAG" val="#wm#"/>
</p:tagLst>
</file>

<file path=ppt/tags/tag745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746.xml><?xml version="1.0" encoding="utf-8"?>
<p:tagLst xmlns:p="http://schemas.openxmlformats.org/presentationml/2006/main">
  <p:tag name="KSO_WM_UNIT_INDEX" val="10"/>
  <p:tag name="KSO_WM_UNIT_TYPE" val="i"/>
  <p:tag name="KSO_WM_BEAUTIFY_FLAG" val="#wm#"/>
</p:tagLst>
</file>

<file path=ppt/tags/tag747.xml><?xml version="1.0" encoding="utf-8"?>
<p:tagLst xmlns:p="http://schemas.openxmlformats.org/presentationml/2006/main">
  <p:tag name="KSO_WM_UNIT_INDEX" val="16"/>
  <p:tag name="KSO_WM_UNIT_TYPE" val="i"/>
  <p:tag name="KSO_WM_BEAUTIFY_FLAG" val="#wm#"/>
</p:tagLst>
</file>

<file path=ppt/tags/tag748.xml><?xml version="1.0" encoding="utf-8"?>
<p:tagLst xmlns:p="http://schemas.openxmlformats.org/presentationml/2006/main">
  <p:tag name="KSO_WM_UNIT_INDEX" val="13"/>
  <p:tag name="KSO_WM_UNIT_TYPE" val="f"/>
  <p:tag name="KSO_WM_UNIT_SUBTYPE" val="a"/>
  <p:tag name="KSO_WM_BEAUTIFY_FLAG" val="#wm#"/>
</p:tagLst>
</file>

<file path=ppt/tags/tag749.xml><?xml version="1.0" encoding="utf-8"?>
<p:tagLst xmlns:p="http://schemas.openxmlformats.org/presentationml/2006/main">
  <p:tag name="KSO_WM_UNIT_INDEX" val="19"/>
  <p:tag name="KSO_WM_UNIT_TYPE" val="f"/>
  <p:tag name="KSO_WM_UNIT_SUBTYPE" val="a"/>
  <p:tag name="KSO_WM_BEAUTIFY_FLAG" val="#wm#"/>
</p:tagLst>
</file>

<file path=ppt/tags/tag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750.xml><?xml version="1.0" encoding="utf-8"?>
<p:tagLst xmlns:p="http://schemas.openxmlformats.org/presentationml/2006/main">
  <p:tag name="KSO_WM_UNIT_INDEX" val="22"/>
  <p:tag name="KSO_WM_UNIT_TYPE" val="f"/>
  <p:tag name="KSO_WM_UNIT_SUBTYPE" val="a"/>
  <p:tag name="KSO_WM_BEAUTIFY_FLAG" val="#wm#"/>
</p:tagLst>
</file>

<file path=ppt/tags/tag751.xml><?xml version="1.0" encoding="utf-8"?>
<p:tagLst xmlns:p="http://schemas.openxmlformats.org/presentationml/2006/main">
  <p:tag name="KSO_WM_UNIT_INDEX" val="25"/>
  <p:tag name="KSO_WM_UNIT_TYPE" val="f"/>
  <p:tag name="KSO_WM_UNIT_SUBTYPE" val="a"/>
  <p:tag name="KSO_WM_BEAUTIFY_FLAG" val="#wm#"/>
</p:tagLst>
</file>

<file path=ppt/tags/tag752.xml><?xml version="1.0" encoding="utf-8"?>
<p:tagLst xmlns:p="http://schemas.openxmlformats.org/presentationml/2006/main">
  <p:tag name="KSO_WM_UNIT_INDEX" val="28"/>
  <p:tag name="KSO_WM_UNIT_TYPE" val="f"/>
  <p:tag name="KSO_WM_UNIT_SUBTYPE" val="a"/>
  <p:tag name="KSO_WM_BEAUTIFY_FLAG" val="#wm#"/>
</p:tagLst>
</file>

<file path=ppt/tags/tag753.xml><?xml version="1.0" encoding="utf-8"?>
<p:tagLst xmlns:p="http://schemas.openxmlformats.org/presentationml/2006/main">
  <p:tag name="KSO_WM_UNIT_INDEX" val="8"/>
  <p:tag name="KSO_WM_UNIT_TYPE" val="i"/>
  <p:tag name="KSO_WM_BEAUTIFY_FLAG" val="#wm#"/>
</p:tagLst>
</file>

<file path=ppt/tags/tag754.xml><?xml version="1.0" encoding="utf-8"?>
<p:tagLst xmlns:p="http://schemas.openxmlformats.org/presentationml/2006/main">
  <p:tag name="KSO_WM_UNIT_INDEX" val="11"/>
  <p:tag name="KSO_WM_UNIT_TYPE" val="i"/>
  <p:tag name="KSO_WM_BEAUTIFY_FLAG" val="#wm#"/>
</p:tagLst>
</file>

<file path=ppt/tags/tag755.xml><?xml version="1.0" encoding="utf-8"?>
<p:tagLst xmlns:p="http://schemas.openxmlformats.org/presentationml/2006/main">
  <p:tag name="KSO_WM_UNIT_INDEX" val="17"/>
  <p:tag name="KSO_WM_UNIT_TYPE" val="i"/>
  <p:tag name="KSO_WM_BEAUTIFY_FLAG" val="#wm#"/>
</p:tagLst>
</file>

<file path=ppt/tags/tag756.xml><?xml version="1.0" encoding="utf-8"?>
<p:tagLst xmlns:p="http://schemas.openxmlformats.org/presentationml/2006/main">
  <p:tag name="KSO_WM_UNIT_INDEX" val="14"/>
  <p:tag name="KSO_WM_UNIT_TYPE" val="f"/>
  <p:tag name="KSO_WM_UNIT_SUBTYPE" val="a"/>
  <p:tag name="KSO_WM_BEAUTIFY_FLAG" val="#wm#"/>
</p:tagLst>
</file>

<file path=ppt/tags/tag757.xml><?xml version="1.0" encoding="utf-8"?>
<p:tagLst xmlns:p="http://schemas.openxmlformats.org/presentationml/2006/main">
  <p:tag name="KSO_WM_UNIT_INDEX" val="20"/>
  <p:tag name="KSO_WM_UNIT_TYPE" val="f"/>
  <p:tag name="KSO_WM_UNIT_SUBTYPE" val="a"/>
  <p:tag name="KSO_WM_BEAUTIFY_FLAG" val="#wm#"/>
</p:tagLst>
</file>

<file path=ppt/tags/tag758.xml><?xml version="1.0" encoding="utf-8"?>
<p:tagLst xmlns:p="http://schemas.openxmlformats.org/presentationml/2006/main">
  <p:tag name="KSO_WM_UNIT_INDEX" val="23"/>
  <p:tag name="KSO_WM_UNIT_TYPE" val="f"/>
  <p:tag name="KSO_WM_UNIT_SUBTYPE" val="a"/>
  <p:tag name="KSO_WM_BEAUTIFY_FLAG" val="#wm#"/>
</p:tagLst>
</file>

<file path=ppt/tags/tag759.xml><?xml version="1.0" encoding="utf-8"?>
<p:tagLst xmlns:p="http://schemas.openxmlformats.org/presentationml/2006/main">
  <p:tag name="KSO_WM_UNIT_INDEX" val="26"/>
  <p:tag name="KSO_WM_UNIT_TYPE" val="f"/>
  <p:tag name="KSO_WM_UNIT_SUBTYPE" val="a"/>
  <p:tag name="KSO_WM_BEAUTIFY_FLAG" val="#wm#"/>
</p:tagLst>
</file>

<file path=ppt/tags/tag7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760.xml><?xml version="1.0" encoding="utf-8"?>
<p:tagLst xmlns:p="http://schemas.openxmlformats.org/presentationml/2006/main">
  <p:tag name="KSO_WM_UNIT_INDEX" val="29"/>
  <p:tag name="KSO_WM_UNIT_TYPE" val="f"/>
  <p:tag name="KSO_WM_UNIT_SUBTYPE" val="a"/>
  <p:tag name="KSO_WM_BEAUTIFY_FLAG" val="#wm#"/>
</p:tagLst>
</file>

<file path=ppt/tags/tag761.xml><?xml version="1.0" encoding="utf-8"?>
<p:tagLst xmlns:p="http://schemas.openxmlformats.org/presentationml/2006/main">
  <p:tag name="KSO_WM_UNIT_INDEX" val="9"/>
  <p:tag name="KSO_WM_UNIT_TYPE" val="i"/>
  <p:tag name="KSO_WM_BEAUTIFY_FLAG" val="#wm#"/>
</p:tagLst>
</file>

<file path=ppt/tags/tag762.xml><?xml version="1.0" encoding="utf-8"?>
<p:tagLst xmlns:p="http://schemas.openxmlformats.org/presentationml/2006/main">
  <p:tag name="KSO_WM_UNIT_INDEX" val="12"/>
  <p:tag name="KSO_WM_UNIT_TYPE" val="i"/>
  <p:tag name="KSO_WM_BEAUTIFY_FLAG" val="#wm#"/>
</p:tagLst>
</file>

<file path=ppt/tags/tag763.xml><?xml version="1.0" encoding="utf-8"?>
<p:tagLst xmlns:p="http://schemas.openxmlformats.org/presentationml/2006/main">
  <p:tag name="KSO_WM_UNIT_INDEX" val="18"/>
  <p:tag name="KSO_WM_UNIT_TYPE" val="i"/>
  <p:tag name="KSO_WM_BEAUTIFY_FLAG" val="#wm#"/>
</p:tagLst>
</file>

<file path=ppt/tags/tag764.xml><?xml version="1.0" encoding="utf-8"?>
<p:tagLst xmlns:p="http://schemas.openxmlformats.org/presentationml/2006/main">
  <p:tag name="KSO_WM_UNIT_INDEX" val="15"/>
  <p:tag name="KSO_WM_UNIT_TYPE" val="f"/>
  <p:tag name="KSO_WM_UNIT_SUBTYPE" val="a"/>
  <p:tag name="KSO_WM_BEAUTIFY_FLAG" val="#wm#"/>
</p:tagLst>
</file>

<file path=ppt/tags/tag765.xml><?xml version="1.0" encoding="utf-8"?>
<p:tagLst xmlns:p="http://schemas.openxmlformats.org/presentationml/2006/main">
  <p:tag name="KSO_WM_UNIT_INDEX" val="21"/>
  <p:tag name="KSO_WM_UNIT_TYPE" val="f"/>
  <p:tag name="KSO_WM_UNIT_SUBTYPE" val="a"/>
  <p:tag name="KSO_WM_BEAUTIFY_FLAG" val="#wm#"/>
</p:tagLst>
</file>

<file path=ppt/tags/tag766.xml><?xml version="1.0" encoding="utf-8"?>
<p:tagLst xmlns:p="http://schemas.openxmlformats.org/presentationml/2006/main">
  <p:tag name="KSO_WM_UNIT_INDEX" val="24"/>
  <p:tag name="KSO_WM_UNIT_TYPE" val="f"/>
  <p:tag name="KSO_WM_UNIT_SUBTYPE" val="a"/>
  <p:tag name="KSO_WM_BEAUTIFY_FLAG" val="#wm#"/>
</p:tagLst>
</file>

<file path=ppt/tags/tag767.xml><?xml version="1.0" encoding="utf-8"?>
<p:tagLst xmlns:p="http://schemas.openxmlformats.org/presentationml/2006/main">
  <p:tag name="KSO_WM_UNIT_INDEX" val="27"/>
  <p:tag name="KSO_WM_UNIT_TYPE" val="f"/>
  <p:tag name="KSO_WM_UNIT_SUBTYPE" val="a"/>
  <p:tag name="KSO_WM_BEAUTIFY_FLAG" val="#wm#"/>
</p:tagLst>
</file>

<file path=ppt/tags/tag768.xml><?xml version="1.0" encoding="utf-8"?>
<p:tagLst xmlns:p="http://schemas.openxmlformats.org/presentationml/2006/main">
  <p:tag name="KSO_WM_UNIT_INDEX" val="30"/>
  <p:tag name="KSO_WM_UNIT_TYPE" val="f"/>
  <p:tag name="KSO_WM_UNIT_SUBTYPE" val="a"/>
  <p:tag name="KSO_WM_BEAUTIFY_FLAG" val="#wm#"/>
</p:tagLst>
</file>

<file path=ppt/tags/tag769.xml><?xml version="1.0" encoding="utf-8"?>
<p:tagLst xmlns:p="http://schemas.openxmlformats.org/presentationml/2006/main">
  <p:tag name="KSO_WM_UNIT_INDEX" val="31"/>
  <p:tag name="KSO_WM_UNIT_TYPE" val="i"/>
  <p:tag name="KSO_WM_UNIT_SUBTYPE" val="h"/>
  <p:tag name="KSO_WM_BEAUTIFY_FLAG" val="#wm#"/>
</p:tagLst>
</file>

<file path=ppt/tags/tag77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770.xml><?xml version="1.0" encoding="utf-8"?>
<p:tagLst xmlns:p="http://schemas.openxmlformats.org/presentationml/2006/main">
  <p:tag name="KSO_WM_UNIT_INDEX" val="32"/>
  <p:tag name="KSO_WM_UNIT_TYPE" val="f"/>
  <p:tag name="KSO_WM_UNIT_SUBTYPE" val="a"/>
  <p:tag name="KSO_WM_BEAUTIFY_FLAG" val="#wm#"/>
</p:tagLst>
</file>

<file path=ppt/tags/tag771.xml><?xml version="1.0" encoding="utf-8"?>
<p:tagLst xmlns:p="http://schemas.openxmlformats.org/presentationml/2006/main">
  <p:tag name="KSO_WM_UNIT_INDEX" val="33"/>
  <p:tag name="KSO_WM_UNIT_TYPE" val="i"/>
  <p:tag name="KSO_WM_BEAUTIFY_FLAG" val="#wm#"/>
</p:tagLst>
</file>

<file path=ppt/tags/tag772.xml><?xml version="1.0" encoding="utf-8"?>
<p:tagLst xmlns:p="http://schemas.openxmlformats.org/presentationml/2006/main">
  <p:tag name="KSO_WM_UNIT_INDEX" val="34"/>
  <p:tag name="KSO_WM_UNIT_TYPE" val="i"/>
  <p:tag name="KSO_WM_UNIT_SUBTYPE" val="h"/>
  <p:tag name="KSO_WM_BEAUTIFY_FLAG" val="#wm#"/>
</p:tagLst>
</file>

<file path=ppt/tags/tag773.xml><?xml version="1.0" encoding="utf-8"?>
<p:tagLst xmlns:p="http://schemas.openxmlformats.org/presentationml/2006/main">
  <p:tag name="KSO_WM_UNIT_INDEX" val="39"/>
  <p:tag name="KSO_WM_UNIT_TYPE" val="i"/>
  <p:tag name="KSO_WM_BEAUTIFY_FLAG" val="#wm#"/>
</p:tagLst>
</file>

<file path=ppt/tags/tag774.xml><?xml version="1.0" encoding="utf-8"?>
<p:tagLst xmlns:p="http://schemas.openxmlformats.org/presentationml/2006/main">
  <p:tag name="KSO_WM_UNIT_INDEX" val="44"/>
  <p:tag name="KSO_WM_UNIT_TYPE" val="i"/>
  <p:tag name="KSO_WM_BEAUTIFY_FLAG" val="#wm#"/>
</p:tagLst>
</file>

<file path=ppt/tags/tag775.xml><?xml version="1.0" encoding="utf-8"?>
<p:tagLst xmlns:p="http://schemas.openxmlformats.org/presentationml/2006/main">
  <p:tag name="KSO_WM_UNIT_INDEX" val="42"/>
  <p:tag name="KSO_WM_UNIT_TYPE" val="f"/>
  <p:tag name="KSO_WM_UNIT_SUBTYPE" val="a"/>
  <p:tag name="KSO_WM_BEAUTIFY_FLAG" val="#wm#"/>
</p:tagLst>
</file>

<file path=ppt/tags/tag776.xml><?xml version="1.0" encoding="utf-8"?>
<p:tagLst xmlns:p="http://schemas.openxmlformats.org/presentationml/2006/main">
  <p:tag name="KSO_WM_UNIT_INDEX" val="46"/>
  <p:tag name="KSO_WM_UNIT_TYPE" val="f"/>
  <p:tag name="KSO_WM_UNIT_SUBTYPE" val="a"/>
  <p:tag name="KSO_WM_BEAUTIFY_FLAG" val="#wm#"/>
</p:tagLst>
</file>

<file path=ppt/tags/tag777.xml><?xml version="1.0" encoding="utf-8"?>
<p:tagLst xmlns:p="http://schemas.openxmlformats.org/presentationml/2006/main">
  <p:tag name="KSO_WM_UNIT_INDEX" val="35"/>
  <p:tag name="KSO_WM_UNIT_TYPE" val="i"/>
  <p:tag name="KSO_WM_BEAUTIFY_FLAG" val="#wm#"/>
</p:tagLst>
</file>

<file path=ppt/tags/tag778.xml><?xml version="1.0" encoding="utf-8"?>
<p:tagLst xmlns:p="http://schemas.openxmlformats.org/presentationml/2006/main">
  <p:tag name="KSO_WM_UNIT_INDEX" val="36"/>
  <p:tag name="KSO_WM_UNIT_TYPE" val="i"/>
  <p:tag name="KSO_WM_BEAUTIFY_FLAG" val="#wm#"/>
</p:tagLst>
</file>

<file path=ppt/tags/tag779.xml><?xml version="1.0" encoding="utf-8"?>
<p:tagLst xmlns:p="http://schemas.openxmlformats.org/presentationml/2006/main">
  <p:tag name="KSO_WM_UNIT_INDEX" val="40"/>
  <p:tag name="KSO_WM_UNIT_TYPE" val="i"/>
  <p:tag name="KSO_WM_BEAUTIFY_FLAG" val="#wm#"/>
</p:tagLst>
</file>

<file path=ppt/tags/tag7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0.xml><?xml version="1.0" encoding="utf-8"?>
<p:tagLst xmlns:p="http://schemas.openxmlformats.org/presentationml/2006/main">
  <p:tag name="KSO_WM_UNIT_INDEX" val="45"/>
  <p:tag name="KSO_WM_UNIT_TYPE" val="i"/>
  <p:tag name="KSO_WM_BEAUTIFY_FLAG" val="#wm#"/>
</p:tagLst>
</file>

<file path=ppt/tags/tag781.xml><?xml version="1.0" encoding="utf-8"?>
<p:tagLst xmlns:p="http://schemas.openxmlformats.org/presentationml/2006/main">
  <p:tag name="KSO_WM_UNIT_INDEX" val="43"/>
  <p:tag name="KSO_WM_UNIT_TYPE" val="f"/>
  <p:tag name="KSO_WM_UNIT_SUBTYPE" val="a"/>
  <p:tag name="KSO_WM_BEAUTIFY_FLAG" val="#wm#"/>
</p:tagLst>
</file>

<file path=ppt/tags/tag782.xml><?xml version="1.0" encoding="utf-8"?>
<p:tagLst xmlns:p="http://schemas.openxmlformats.org/presentationml/2006/main">
  <p:tag name="KSO_WM_UNIT_INDEX" val="47"/>
  <p:tag name="KSO_WM_UNIT_TYPE" val="f"/>
  <p:tag name="KSO_WM_UNIT_SUBTYPE" val="a"/>
  <p:tag name="KSO_WM_BEAUTIFY_FLAG" val="#wm#"/>
</p:tagLst>
</file>

<file path=ppt/tags/tag783.xml><?xml version="1.0" encoding="utf-8"?>
<p:tagLst xmlns:p="http://schemas.openxmlformats.org/presentationml/2006/main">
  <p:tag name="KSO_WM_UNIT_INDEX" val="37"/>
  <p:tag name="KSO_WM_UNIT_TYPE" val="i"/>
  <p:tag name="KSO_WM_BEAUTIFY_FLAG" val="#wm#"/>
</p:tagLst>
</file>

<file path=ppt/tags/tag784.xml><?xml version="1.0" encoding="utf-8"?>
<p:tagLst xmlns:p="http://schemas.openxmlformats.org/presentationml/2006/main">
  <p:tag name="KSO_WM_UNIT_INDEX" val="38"/>
  <p:tag name="KSO_WM_UNIT_TYPE" val="i"/>
  <p:tag name="KSO_WM_BEAUTIFY_FLAG" val="#wm#"/>
</p:tagLst>
</file>

<file path=ppt/tags/tag785.xml><?xml version="1.0" encoding="utf-8"?>
<p:tagLst xmlns:p="http://schemas.openxmlformats.org/presentationml/2006/main">
  <p:tag name="KSO_WM_UNIT_INDEX" val="41"/>
  <p:tag name="KSO_WM_UNIT_TYPE" val="i"/>
  <p:tag name="KSO_WM_BEAUTIFY_FLAG" val="#wm#"/>
</p:tagLst>
</file>

<file path=ppt/tags/tag786.xml><?xml version="1.0" encoding="utf-8"?>
<p:tagLst xmlns:p="http://schemas.openxmlformats.org/presentationml/2006/main">
  <p:tag name="KSO_WM_UNIT_INDEX" val="2"/>
  <p:tag name="KSO_WM_UNIT_TYPE" val="i"/>
  <p:tag name="KSO_WM_BEAUTIFY_FLAG" val="#wm#"/>
</p:tagLst>
</file>

<file path=ppt/tags/tag787.xml><?xml version="1.0" encoding="utf-8"?>
<p:tagLst xmlns:p="http://schemas.openxmlformats.org/presentationml/2006/main">
  <p:tag name="KSO_WM_UNIT_INDEX" val="56"/>
  <p:tag name="KSO_WM_UNIT_TYPE" val="f"/>
  <p:tag name="KSO_WM_UNIT_SUBTYPE" val="a"/>
  <p:tag name="KSO_WM_BEAUTIFY_FLAG" val="#wm#"/>
</p:tagLst>
</file>

<file path=ppt/tags/tag788.xml><?xml version="1.0" encoding="utf-8"?>
<p:tagLst xmlns:p="http://schemas.openxmlformats.org/presentationml/2006/main">
  <p:tag name="KSO_WM_UNIT_INDEX" val="57"/>
  <p:tag name="KSO_WM_UNIT_TYPE" val="f"/>
  <p:tag name="KSO_WM_UNIT_SUBTYPE" val="a"/>
  <p:tag name="KSO_WM_BEAUTIFY_FLAG" val="#wm#"/>
</p:tagLst>
</file>

<file path=ppt/tags/tag789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6143"/>
  <p:tag name="KSO_WM_TEMPLATE_CATEGORY" val="custom"/>
  <p:tag name="KSO_WM_SLIDE_INDEX" val="8"/>
  <p:tag name="KSO_WM_SLIDE_ID" val="custom2023614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7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143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143"/>
  <p:tag name="KSO_WM_TEMPLATE_CATEGORY" val="custom"/>
  <p:tag name="KSO_WM_UNIT_ISCONTENTSTITLE" val="0"/>
</p:tagLst>
</file>

<file path=ppt/tags/tag791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143"/>
  <p:tag name="KSO_WM_TEMPLATE_CATEGORY" val="custom"/>
  <p:tag name="KSO_WM_SLIDE_INDEX" val="9"/>
  <p:tag name="KSO_WM_SLIDE_ID" val="custom20236143_9"/>
  <p:tag name="KSO_WM_TEMPLATE_MASTER_TYPE" val="0"/>
  <p:tag name="KSO_WM_SLIDE_LAYOUT" val="a_f"/>
  <p:tag name="KSO_WM_SLIDE_LAYOUT_CNT" val="1_1"/>
</p:tagLst>
</file>

<file path=ppt/tags/tag8.xml><?xml version="1.0" encoding="utf-8"?>
<p:tagLst xmlns:p="http://schemas.openxmlformats.org/presentationml/2006/main">
  <p:tag name="KSO_WM_UNIT_TYPE" val="i"/>
  <p:tag name="KSO_WM_UNIT_INDEX" val="20"/>
  <p:tag name="KSO_WM_BEAUTIFY_FLAG" val="#wm#"/>
  <p:tag name="KSO_WM_TAG_VERSION" val="3.0"/>
  <p:tag name="KSO_WM_UNIT_ID" val="_1*i*2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2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83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84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16"/>
</p:tagLst>
</file>

<file path=ppt/tags/tag85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8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9.xml><?xml version="1.0" encoding="utf-8"?>
<p:tagLst xmlns:p="http://schemas.openxmlformats.org/presentationml/2006/main">
  <p:tag name="KSO_WM_UNIT_TYPE" val="i"/>
  <p:tag name="KSO_WM_UNIT_INDEX" val="21"/>
  <p:tag name="KSO_WM_BEAUTIFY_FLAG" val="#wm#"/>
  <p:tag name="KSO_WM_TAG_VERSION" val="3.0"/>
  <p:tag name="KSO_WM_UNIT_ID" val="_1*i*2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549">
      <a:dk1>
        <a:srgbClr val="000000"/>
      </a:dk1>
      <a:lt1>
        <a:srgbClr val="FFFFFF"/>
      </a:lt1>
      <a:dk2>
        <a:srgbClr val="0F1423"/>
      </a:dk2>
      <a:lt2>
        <a:srgbClr val="F3F9FF"/>
      </a:lt2>
      <a:accent1>
        <a:srgbClr val="6969FF"/>
      </a:accent1>
      <a:accent2>
        <a:srgbClr val="E9A200"/>
      </a:accent2>
      <a:accent3>
        <a:srgbClr val="FF73C9"/>
      </a:accent3>
      <a:accent4>
        <a:srgbClr val="ED6F7F"/>
      </a:accent4>
      <a:accent5>
        <a:srgbClr val="4EA4FF"/>
      </a:accent5>
      <a:accent6>
        <a:srgbClr val="FF9F4F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自定义 549">
      <a:dk1>
        <a:srgbClr val="000000"/>
      </a:dk1>
      <a:lt1>
        <a:srgbClr val="FFFFFF"/>
      </a:lt1>
      <a:dk2>
        <a:srgbClr val="0F1423"/>
      </a:dk2>
      <a:lt2>
        <a:srgbClr val="F3F9FF"/>
      </a:lt2>
      <a:accent1>
        <a:srgbClr val="6969FF"/>
      </a:accent1>
      <a:accent2>
        <a:srgbClr val="E9A200"/>
      </a:accent2>
      <a:accent3>
        <a:srgbClr val="FF73C9"/>
      </a:accent3>
      <a:accent4>
        <a:srgbClr val="ED6F7F"/>
      </a:accent4>
      <a:accent5>
        <a:srgbClr val="4EA4FF"/>
      </a:accent5>
      <a:accent6>
        <a:srgbClr val="FF9F4F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4789</Words>
  <Application>WPS 演示</Application>
  <PresentationFormat>On-screen Show (16:9)</PresentationFormat>
  <Paragraphs>745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43" baseType="lpstr">
      <vt:lpstr>Arial</vt:lpstr>
      <vt:lpstr>宋体</vt:lpstr>
      <vt:lpstr>Wingdings</vt:lpstr>
      <vt:lpstr>思源黑体 CN Light</vt:lpstr>
      <vt:lpstr>MiSans</vt:lpstr>
      <vt:lpstr>MiSans</vt:lpstr>
      <vt:lpstr>Liter</vt:lpstr>
      <vt:lpstr>Liter</vt:lpstr>
      <vt:lpstr>Liter</vt:lpstr>
      <vt:lpstr>微软雅黑</vt:lpstr>
      <vt:lpstr>黑体</vt:lpstr>
      <vt:lpstr>Wingdings</vt:lpstr>
      <vt:lpstr>Arial</vt:lpstr>
      <vt:lpstr>微软雅黑</vt:lpstr>
      <vt:lpstr>Consolas</vt:lpstr>
      <vt:lpstr>Noto Sans SC</vt:lpstr>
      <vt:lpstr>Calibri</vt:lpstr>
      <vt:lpstr>Arial Unicode MS</vt:lpstr>
      <vt:lpstr>等线</vt:lpstr>
      <vt:lpstr>Noto Sans SC</vt:lpstr>
      <vt:lpstr>思源黑体 CN Light</vt:lpstr>
      <vt:lpstr>方正宝黑体 简 Light</vt:lpstr>
      <vt:lpstr>Tiger</vt:lpstr>
      <vt:lpstr>Custom Theme</vt:lpstr>
      <vt:lpstr>Office 主题​​</vt:lpstr>
      <vt:lpstr>1_Custom Theme</vt:lpstr>
      <vt:lpstr>1_Office 主题​​</vt:lpstr>
      <vt:lpstr>PowerPoint 演示文稿</vt:lpstr>
      <vt:lpstr>一、主题与价值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核心创新点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OpenRank：开源项目健康度评估平台</dc:title>
  <dc:creator>Kimi</dc:creator>
  <dc:subject>OpenRank：开源项目健康度评估平台</dc:subject>
  <cp:lastModifiedBy>Hbzzz</cp:lastModifiedBy>
  <cp:revision>11</cp:revision>
  <dcterms:created xsi:type="dcterms:W3CDTF">2025-12-29T13:47:00Z</dcterms:created>
  <dcterms:modified xsi:type="dcterms:W3CDTF">2025-12-31T11:04:38Z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penRank：开源项目健康度评估平台","ContentProducer":"001191110108MACG2KBH8F10000","ProduceID":"19b6a32d-d042-8f7f-8000-0000e1162480","ReservedCode1":"","ContentPropagator":"001191110108MACG2KBH8F20000","PropagateID":"19b6a32d-d042-8f7f-8000-0000e1162480","ReservedCode2":""}</vt:lpwstr>
  </property>
  <property fmtid="{D5CDD505-2E9C-101B-9397-08002B2CF9AE}" pid="3" name="ICV">
    <vt:lpwstr>008E2CB14E454A41A9553F7A68DE8688_13</vt:lpwstr>
  </property>
  <property fmtid="{D5CDD505-2E9C-101B-9397-08002B2CF9AE}" pid="4" name="KSOProductBuildVer">
    <vt:lpwstr>2052-12.1.0.24034</vt:lpwstr>
  </property>
</Properties>
</file>